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259" r:id="rId3"/>
    <p:sldId id="292" r:id="rId4"/>
    <p:sldId id="308" r:id="rId5"/>
    <p:sldId id="311" r:id="rId6"/>
    <p:sldId id="314" r:id="rId7"/>
    <p:sldId id="331" r:id="rId8"/>
    <p:sldId id="313" r:id="rId9"/>
    <p:sldId id="334" r:id="rId10"/>
    <p:sldId id="329" r:id="rId11"/>
    <p:sldId id="333" r:id="rId12"/>
    <p:sldId id="28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263" autoAdjust="0"/>
    <p:restoredTop sz="94660"/>
  </p:normalViewPr>
  <p:slideViewPr>
    <p:cSldViewPr snapToGrid="0">
      <p:cViewPr>
        <p:scale>
          <a:sx n="60" d="100"/>
          <a:sy n="60" d="100"/>
        </p:scale>
        <p:origin x="-1134" y="-3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BD137D5-8CE2-4B94-8D97-67A4909458A4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B0618F1-74D7-4D6E-B43C-7FB0BA1C9FFF}">
      <dgm:prSet phldrT="[Text]"/>
      <dgm:spPr/>
      <dgm:t>
        <a:bodyPr/>
        <a:lstStyle/>
        <a:p>
          <a:r>
            <a:rPr lang="en-US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HOÀN CẢNH</a:t>
          </a:r>
          <a:endParaRPr lang="en-US" b="1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6B038154-1682-4391-9A12-66D86EB55B28}" type="parTrans" cxnId="{E70B6F25-6BEF-43E4-8841-C462F0AE25D3}">
      <dgm:prSet/>
      <dgm:spPr/>
      <dgm:t>
        <a:bodyPr/>
        <a:lstStyle/>
        <a:p>
          <a:endParaRPr lang="en-US"/>
        </a:p>
      </dgm:t>
    </dgm:pt>
    <dgm:pt modelId="{B85F1829-4628-4EF6-81AA-C33EFD4A6225}" type="sibTrans" cxnId="{E70B6F25-6BEF-43E4-8841-C462F0AE25D3}">
      <dgm:prSet/>
      <dgm:spPr/>
      <dgm:t>
        <a:bodyPr/>
        <a:lstStyle/>
        <a:p>
          <a:endParaRPr lang="en-US"/>
        </a:p>
      </dgm:t>
    </dgm:pt>
    <dgm:pt modelId="{7C3D6143-79FB-4A3F-B353-76B6090679EC}">
      <dgm:prSet phldrT="[Text]"/>
      <dgm:spPr/>
      <dgm:t>
        <a:bodyPr/>
        <a:lstStyle/>
        <a:p>
          <a:r>
            <a:rPr lang="en-US" b="1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Sự</a:t>
          </a:r>
          <a:r>
            <a:rPr lang="en-US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b="1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phát</a:t>
          </a:r>
          <a:r>
            <a:rPr lang="en-US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b="1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triển</a:t>
          </a:r>
          <a:r>
            <a:rPr lang="en-US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b="1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của</a:t>
          </a:r>
          <a:r>
            <a:rPr lang="en-US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b="1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sản</a:t>
          </a:r>
          <a:r>
            <a:rPr lang="en-US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b="1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xuất</a:t>
          </a:r>
          <a:r>
            <a:rPr lang="en-US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en-US" b="1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sử</a:t>
          </a:r>
          <a:r>
            <a:rPr lang="en-US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b="1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dụng</a:t>
          </a:r>
          <a:r>
            <a:rPr lang="en-US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b="1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kim</a:t>
          </a:r>
          <a:r>
            <a:rPr lang="en-US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b="1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loại</a:t>
          </a:r>
          <a:r>
            <a:rPr lang="en-US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b="1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phổ</a:t>
          </a:r>
          <a:r>
            <a:rPr lang="en-US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b="1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biến</a:t>
          </a:r>
          <a:endParaRPr lang="en-US" b="1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891F35E-13B7-424D-9621-5FA8769B32F5}" type="parTrans" cxnId="{4F769D70-787E-4BC7-80BA-967AB6693F2E}">
      <dgm:prSet/>
      <dgm:spPr/>
      <dgm:t>
        <a:bodyPr/>
        <a:lstStyle/>
        <a:p>
          <a:endParaRPr lang="en-US"/>
        </a:p>
      </dgm:t>
    </dgm:pt>
    <dgm:pt modelId="{8D4E7C5B-AA0E-4652-B6C0-2E5FC0123084}" type="sibTrans" cxnId="{4F769D70-787E-4BC7-80BA-967AB6693F2E}">
      <dgm:prSet/>
      <dgm:spPr/>
      <dgm:t>
        <a:bodyPr/>
        <a:lstStyle/>
        <a:p>
          <a:endParaRPr lang="en-US"/>
        </a:p>
      </dgm:t>
    </dgm:pt>
    <dgm:pt modelId="{AEECE300-AA92-4F9A-98BC-C291840B40EC}">
      <dgm:prSet phldrT="[Text]" custT="1"/>
      <dgm:spPr/>
      <dgm:t>
        <a:bodyPr/>
        <a:lstStyle/>
        <a:p>
          <a:r>
            <a:rPr lang="en-US" sz="3200" b="1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Xã</a:t>
          </a:r>
          <a:r>
            <a:rPr lang="en-US" sz="32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1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hội</a:t>
          </a:r>
          <a:r>
            <a:rPr lang="en-US" sz="32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1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phân</a:t>
          </a:r>
          <a:r>
            <a:rPr lang="en-US" sz="32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1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hóa</a:t>
          </a:r>
          <a:r>
            <a:rPr lang="en-US" sz="32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1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giàu</a:t>
          </a:r>
          <a:r>
            <a:rPr lang="en-US" sz="32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-  </a:t>
          </a:r>
          <a:r>
            <a:rPr lang="en-US" sz="3200" b="1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nghèo</a:t>
          </a:r>
          <a:endParaRPr lang="en-US" sz="3200" b="1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2F8DDA9-9D7C-4316-862F-67E55308A58A}" type="parTrans" cxnId="{EB688D49-D207-42A2-B3BB-33A12D65E1A3}">
      <dgm:prSet/>
      <dgm:spPr/>
      <dgm:t>
        <a:bodyPr/>
        <a:lstStyle/>
        <a:p>
          <a:endParaRPr lang="en-US"/>
        </a:p>
      </dgm:t>
    </dgm:pt>
    <dgm:pt modelId="{C3A7C433-9723-4F16-BF04-B8002F6D7D2F}" type="sibTrans" cxnId="{EB688D49-D207-42A2-B3BB-33A12D65E1A3}">
      <dgm:prSet/>
      <dgm:spPr/>
      <dgm:t>
        <a:bodyPr/>
        <a:lstStyle/>
        <a:p>
          <a:endParaRPr lang="en-US"/>
        </a:p>
      </dgm:t>
    </dgm:pt>
    <dgm:pt modelId="{E9D991E6-7C15-4DA2-A09D-1F87361AB3F4}">
      <dgm:prSet phldrT="[Text]"/>
      <dgm:spPr/>
      <dgm:t>
        <a:bodyPr/>
        <a:lstStyle/>
        <a:p>
          <a:r>
            <a:rPr lang="en-US" b="1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Nhu</a:t>
          </a:r>
          <a:r>
            <a:rPr lang="en-US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b="1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cầu</a:t>
          </a:r>
          <a:r>
            <a:rPr lang="en-US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b="1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trị</a:t>
          </a:r>
          <a:r>
            <a:rPr lang="en-US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b="1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thủy</a:t>
          </a:r>
          <a:r>
            <a:rPr lang="en-US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b="1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và</a:t>
          </a:r>
          <a:r>
            <a:rPr lang="en-US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b="1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chống</a:t>
          </a:r>
          <a:r>
            <a:rPr lang="en-US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b="1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ngoại</a:t>
          </a:r>
          <a:r>
            <a:rPr lang="en-US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b="1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xâm</a:t>
          </a:r>
          <a:endParaRPr lang="en-US" b="1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D1B8C4C-CEB6-4F9E-9C67-8970561509E0}" type="parTrans" cxnId="{61D60209-C87C-4671-818D-E51614902D12}">
      <dgm:prSet/>
      <dgm:spPr/>
      <dgm:t>
        <a:bodyPr/>
        <a:lstStyle/>
        <a:p>
          <a:endParaRPr lang="en-US"/>
        </a:p>
      </dgm:t>
    </dgm:pt>
    <dgm:pt modelId="{4A53D304-4A14-4749-9134-39D9B1D99335}" type="sibTrans" cxnId="{61D60209-C87C-4671-818D-E51614902D12}">
      <dgm:prSet/>
      <dgm:spPr/>
      <dgm:t>
        <a:bodyPr/>
        <a:lstStyle/>
        <a:p>
          <a:endParaRPr lang="en-US"/>
        </a:p>
      </dgm:t>
    </dgm:pt>
    <dgm:pt modelId="{46425153-825D-419F-8DED-1DAA4DE8635A}">
      <dgm:prSet phldrT="[Text]" custT="1"/>
      <dgm:spPr/>
      <dgm:t>
        <a:bodyPr/>
        <a:lstStyle/>
        <a:p>
          <a:r>
            <a:rPr lang="en-US" sz="2400" b="1" dirty="0" err="1" smtClean="0">
              <a:latin typeface="Times New Roman" pitchFamily="18" charset="0"/>
              <a:cs typeface="Times New Roman" pitchFamily="18" charset="0"/>
            </a:rPr>
            <a:t>Sự</a:t>
          </a:r>
          <a:r>
            <a:rPr lang="en-US" sz="24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dirty="0" err="1" smtClean="0">
              <a:latin typeface="Times New Roman" pitchFamily="18" charset="0"/>
              <a:cs typeface="Times New Roman" pitchFamily="18" charset="0"/>
            </a:rPr>
            <a:t>quần</a:t>
          </a:r>
          <a:r>
            <a:rPr lang="en-US" sz="24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dirty="0" err="1" smtClean="0">
              <a:latin typeface="Times New Roman" pitchFamily="18" charset="0"/>
              <a:cs typeface="Times New Roman" pitchFamily="18" charset="0"/>
            </a:rPr>
            <a:t>cư</a:t>
          </a:r>
          <a:r>
            <a:rPr lang="en-US" sz="2400" b="1" dirty="0" smtClean="0">
              <a:latin typeface="Times New Roman" pitchFamily="18" charset="0"/>
              <a:cs typeface="Times New Roman" pitchFamily="18" charset="0"/>
            </a:rPr>
            <a:t> ở </a:t>
          </a:r>
          <a:r>
            <a:rPr lang="en-US" sz="2400" b="1" dirty="0" err="1" smtClean="0">
              <a:latin typeface="Times New Roman" pitchFamily="18" charset="0"/>
              <a:cs typeface="Times New Roman" pitchFamily="18" charset="0"/>
            </a:rPr>
            <a:t>lưu</a:t>
          </a:r>
          <a:r>
            <a:rPr lang="en-US" sz="24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dirty="0" err="1" smtClean="0">
              <a:latin typeface="Times New Roman" pitchFamily="18" charset="0"/>
              <a:cs typeface="Times New Roman" pitchFamily="18" charset="0"/>
            </a:rPr>
            <a:t>vực</a:t>
          </a:r>
          <a:r>
            <a:rPr lang="en-US" sz="24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dirty="0" err="1" smtClean="0">
              <a:latin typeface="Times New Roman" pitchFamily="18" charset="0"/>
              <a:cs typeface="Times New Roman" pitchFamily="18" charset="0"/>
            </a:rPr>
            <a:t>sông</a:t>
          </a:r>
          <a:r>
            <a:rPr lang="en-US" sz="24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dirty="0" err="1" smtClean="0">
              <a:latin typeface="Times New Roman" pitchFamily="18" charset="0"/>
              <a:cs typeface="Times New Roman" pitchFamily="18" charset="0"/>
            </a:rPr>
            <a:t>lớn</a:t>
          </a:r>
          <a:endParaRPr lang="en-US" sz="2400" b="1" dirty="0">
            <a:latin typeface="Times New Roman" pitchFamily="18" charset="0"/>
            <a:cs typeface="Times New Roman" pitchFamily="18" charset="0"/>
          </a:endParaRPr>
        </a:p>
      </dgm:t>
    </dgm:pt>
    <dgm:pt modelId="{34841C54-D505-4F3A-BC5F-8C7E2D0D864F}" type="parTrans" cxnId="{2D04A58B-2873-4540-A5AD-57EC4435286A}">
      <dgm:prSet/>
      <dgm:spPr/>
      <dgm:t>
        <a:bodyPr/>
        <a:lstStyle/>
        <a:p>
          <a:endParaRPr lang="en-US"/>
        </a:p>
      </dgm:t>
    </dgm:pt>
    <dgm:pt modelId="{AAC9D3BD-959A-4398-AE3C-2DEF6BAD058B}" type="sibTrans" cxnId="{2D04A58B-2873-4540-A5AD-57EC4435286A}">
      <dgm:prSet/>
      <dgm:spPr/>
      <dgm:t>
        <a:bodyPr/>
        <a:lstStyle/>
        <a:p>
          <a:endParaRPr lang="en-US"/>
        </a:p>
      </dgm:t>
    </dgm:pt>
    <dgm:pt modelId="{294EAA95-E758-417E-8A12-91D6A4A4991A}" type="pres">
      <dgm:prSet presAssocID="{6BD137D5-8CE2-4B94-8D97-67A4909458A4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18F6F63D-8906-40EA-9F0C-6D6DE3730D02}" type="pres">
      <dgm:prSet presAssocID="{5B0618F1-74D7-4D6E-B43C-7FB0BA1C9FFF}" presName="centerShape" presStyleLbl="node0" presStyleIdx="0" presStyleCnt="1"/>
      <dgm:spPr/>
      <dgm:t>
        <a:bodyPr/>
        <a:lstStyle/>
        <a:p>
          <a:endParaRPr lang="en-US"/>
        </a:p>
      </dgm:t>
    </dgm:pt>
    <dgm:pt modelId="{4AC835F2-9533-4D9A-92A4-AC0B9FFC00C5}" type="pres">
      <dgm:prSet presAssocID="{7C3D6143-79FB-4A3F-B353-76B6090679EC}" presName="node" presStyleLbl="node1" presStyleIdx="0" presStyleCnt="4" custScaleX="270512" custScaleY="14510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297EC1-B1A9-4966-B51F-ACA790D27CF9}" type="pres">
      <dgm:prSet presAssocID="{7C3D6143-79FB-4A3F-B353-76B6090679EC}" presName="dummy" presStyleCnt="0"/>
      <dgm:spPr/>
    </dgm:pt>
    <dgm:pt modelId="{27D42249-F884-41DD-B9D1-AEBA46549007}" type="pres">
      <dgm:prSet presAssocID="{8D4E7C5B-AA0E-4652-B6C0-2E5FC0123084}" presName="sibTrans" presStyleLbl="sibTrans2D1" presStyleIdx="0" presStyleCnt="4"/>
      <dgm:spPr/>
    </dgm:pt>
    <dgm:pt modelId="{B0066241-BB59-40EF-B41D-AE7D02F8C5F5}" type="pres">
      <dgm:prSet presAssocID="{AEECE300-AA92-4F9A-98BC-C291840B40EC}" presName="node" presStyleLbl="node1" presStyleIdx="1" presStyleCnt="4" custScaleX="139624" custScaleY="19249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A5D0E3-D236-47D9-ABD4-CEDBA5F99380}" type="pres">
      <dgm:prSet presAssocID="{AEECE300-AA92-4F9A-98BC-C291840B40EC}" presName="dummy" presStyleCnt="0"/>
      <dgm:spPr/>
    </dgm:pt>
    <dgm:pt modelId="{23DFB990-D5CC-4F49-9108-FF47F60A5266}" type="pres">
      <dgm:prSet presAssocID="{C3A7C433-9723-4F16-BF04-B8002F6D7D2F}" presName="sibTrans" presStyleLbl="sibTrans2D1" presStyleIdx="1" presStyleCnt="4"/>
      <dgm:spPr/>
    </dgm:pt>
    <dgm:pt modelId="{E518EB3E-03F3-4475-979B-3C13D0EEBF09}" type="pres">
      <dgm:prSet presAssocID="{E9D991E6-7C15-4DA2-A09D-1F87361AB3F4}" presName="node" presStyleLbl="node1" presStyleIdx="2" presStyleCnt="4" custScaleX="234492" custScaleY="1434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211D72-AAD9-48E7-B2F0-6A60E71FB328}" type="pres">
      <dgm:prSet presAssocID="{E9D991E6-7C15-4DA2-A09D-1F87361AB3F4}" presName="dummy" presStyleCnt="0"/>
      <dgm:spPr/>
    </dgm:pt>
    <dgm:pt modelId="{97A1FFAC-D4AB-48D0-A635-3183AFDA20C3}" type="pres">
      <dgm:prSet presAssocID="{4A53D304-4A14-4749-9134-39D9B1D99335}" presName="sibTrans" presStyleLbl="sibTrans2D1" presStyleIdx="2" presStyleCnt="4"/>
      <dgm:spPr/>
    </dgm:pt>
    <dgm:pt modelId="{1656DBDC-990D-4B51-8693-751EE4AE1593}" type="pres">
      <dgm:prSet presAssocID="{46425153-825D-419F-8DED-1DAA4DE8635A}" presName="node" presStyleLbl="node1" presStyleIdx="3" presStyleCnt="4" custScaleX="153663" custScaleY="201883" custRadScaleRad="110878" custRadScaleInc="26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02C77B-5BD3-44E1-B15E-BE1DD7D57C8B}" type="pres">
      <dgm:prSet presAssocID="{46425153-825D-419F-8DED-1DAA4DE8635A}" presName="dummy" presStyleCnt="0"/>
      <dgm:spPr/>
    </dgm:pt>
    <dgm:pt modelId="{5FCD300B-6D95-4D58-BBD0-61D151A2F3F8}" type="pres">
      <dgm:prSet presAssocID="{AAC9D3BD-959A-4398-AE3C-2DEF6BAD058B}" presName="sibTrans" presStyleLbl="sibTrans2D1" presStyleIdx="3" presStyleCnt="4"/>
      <dgm:spPr/>
    </dgm:pt>
  </dgm:ptLst>
  <dgm:cxnLst>
    <dgm:cxn modelId="{F771474C-CC91-47EA-99C6-21ED6E7AA7A9}" type="presOf" srcId="{5B0618F1-74D7-4D6E-B43C-7FB0BA1C9FFF}" destId="{18F6F63D-8906-40EA-9F0C-6D6DE3730D02}" srcOrd="0" destOrd="0" presId="urn:microsoft.com/office/officeart/2005/8/layout/radial6"/>
    <dgm:cxn modelId="{EB688D49-D207-42A2-B3BB-33A12D65E1A3}" srcId="{5B0618F1-74D7-4D6E-B43C-7FB0BA1C9FFF}" destId="{AEECE300-AA92-4F9A-98BC-C291840B40EC}" srcOrd="1" destOrd="0" parTransId="{22F8DDA9-9D7C-4316-862F-67E55308A58A}" sibTransId="{C3A7C433-9723-4F16-BF04-B8002F6D7D2F}"/>
    <dgm:cxn modelId="{BA77F6DA-16DC-41B8-ABD5-2FAA2AA20592}" type="presOf" srcId="{AAC9D3BD-959A-4398-AE3C-2DEF6BAD058B}" destId="{5FCD300B-6D95-4D58-BBD0-61D151A2F3F8}" srcOrd="0" destOrd="0" presId="urn:microsoft.com/office/officeart/2005/8/layout/radial6"/>
    <dgm:cxn modelId="{41150197-5BFD-4719-9C65-FB5F48C5F6B1}" type="presOf" srcId="{AEECE300-AA92-4F9A-98BC-C291840B40EC}" destId="{B0066241-BB59-40EF-B41D-AE7D02F8C5F5}" srcOrd="0" destOrd="0" presId="urn:microsoft.com/office/officeart/2005/8/layout/radial6"/>
    <dgm:cxn modelId="{402BDA19-4DBA-45D1-AAB1-0A6991B5B144}" type="presOf" srcId="{C3A7C433-9723-4F16-BF04-B8002F6D7D2F}" destId="{23DFB990-D5CC-4F49-9108-FF47F60A5266}" srcOrd="0" destOrd="0" presId="urn:microsoft.com/office/officeart/2005/8/layout/radial6"/>
    <dgm:cxn modelId="{2D04A58B-2873-4540-A5AD-57EC4435286A}" srcId="{5B0618F1-74D7-4D6E-B43C-7FB0BA1C9FFF}" destId="{46425153-825D-419F-8DED-1DAA4DE8635A}" srcOrd="3" destOrd="0" parTransId="{34841C54-D505-4F3A-BC5F-8C7E2D0D864F}" sibTransId="{AAC9D3BD-959A-4398-AE3C-2DEF6BAD058B}"/>
    <dgm:cxn modelId="{4F769D70-787E-4BC7-80BA-967AB6693F2E}" srcId="{5B0618F1-74D7-4D6E-B43C-7FB0BA1C9FFF}" destId="{7C3D6143-79FB-4A3F-B353-76B6090679EC}" srcOrd="0" destOrd="0" parTransId="{8891F35E-13B7-424D-9621-5FA8769B32F5}" sibTransId="{8D4E7C5B-AA0E-4652-B6C0-2E5FC0123084}"/>
    <dgm:cxn modelId="{878564AC-AB76-4F94-80F8-0AE47B8C1B61}" type="presOf" srcId="{8D4E7C5B-AA0E-4652-B6C0-2E5FC0123084}" destId="{27D42249-F884-41DD-B9D1-AEBA46549007}" srcOrd="0" destOrd="0" presId="urn:microsoft.com/office/officeart/2005/8/layout/radial6"/>
    <dgm:cxn modelId="{AE6AAE0A-5D6E-44AF-AFF9-A66368D977E8}" type="presOf" srcId="{7C3D6143-79FB-4A3F-B353-76B6090679EC}" destId="{4AC835F2-9533-4D9A-92A4-AC0B9FFC00C5}" srcOrd="0" destOrd="0" presId="urn:microsoft.com/office/officeart/2005/8/layout/radial6"/>
    <dgm:cxn modelId="{E70B6F25-6BEF-43E4-8841-C462F0AE25D3}" srcId="{6BD137D5-8CE2-4B94-8D97-67A4909458A4}" destId="{5B0618F1-74D7-4D6E-B43C-7FB0BA1C9FFF}" srcOrd="0" destOrd="0" parTransId="{6B038154-1682-4391-9A12-66D86EB55B28}" sibTransId="{B85F1829-4628-4EF6-81AA-C33EFD4A6225}"/>
    <dgm:cxn modelId="{3BDF0EF7-E274-467F-8A12-7CE61BCED137}" type="presOf" srcId="{6BD137D5-8CE2-4B94-8D97-67A4909458A4}" destId="{294EAA95-E758-417E-8A12-91D6A4A4991A}" srcOrd="0" destOrd="0" presId="urn:microsoft.com/office/officeart/2005/8/layout/radial6"/>
    <dgm:cxn modelId="{FA8AA50A-2FC2-4765-B2BB-93AB9A880445}" type="presOf" srcId="{46425153-825D-419F-8DED-1DAA4DE8635A}" destId="{1656DBDC-990D-4B51-8693-751EE4AE1593}" srcOrd="0" destOrd="0" presId="urn:microsoft.com/office/officeart/2005/8/layout/radial6"/>
    <dgm:cxn modelId="{C1E9D2D4-F531-43D4-9D07-5ABE111E4D2D}" type="presOf" srcId="{E9D991E6-7C15-4DA2-A09D-1F87361AB3F4}" destId="{E518EB3E-03F3-4475-979B-3C13D0EEBF09}" srcOrd="0" destOrd="0" presId="urn:microsoft.com/office/officeart/2005/8/layout/radial6"/>
    <dgm:cxn modelId="{EA6F942D-E2CC-4A3A-89D1-CFE505224549}" type="presOf" srcId="{4A53D304-4A14-4749-9134-39D9B1D99335}" destId="{97A1FFAC-D4AB-48D0-A635-3183AFDA20C3}" srcOrd="0" destOrd="0" presId="urn:microsoft.com/office/officeart/2005/8/layout/radial6"/>
    <dgm:cxn modelId="{61D60209-C87C-4671-818D-E51614902D12}" srcId="{5B0618F1-74D7-4D6E-B43C-7FB0BA1C9FFF}" destId="{E9D991E6-7C15-4DA2-A09D-1F87361AB3F4}" srcOrd="2" destOrd="0" parTransId="{6D1B8C4C-CEB6-4F9E-9C67-8970561509E0}" sibTransId="{4A53D304-4A14-4749-9134-39D9B1D99335}"/>
    <dgm:cxn modelId="{B1A07B90-B495-4397-861D-D51FFCFE1112}" type="presParOf" srcId="{294EAA95-E758-417E-8A12-91D6A4A4991A}" destId="{18F6F63D-8906-40EA-9F0C-6D6DE3730D02}" srcOrd="0" destOrd="0" presId="urn:microsoft.com/office/officeart/2005/8/layout/radial6"/>
    <dgm:cxn modelId="{B27B0977-0D2C-4E6D-9B8F-2AE074ED7BB4}" type="presParOf" srcId="{294EAA95-E758-417E-8A12-91D6A4A4991A}" destId="{4AC835F2-9533-4D9A-92A4-AC0B9FFC00C5}" srcOrd="1" destOrd="0" presId="urn:microsoft.com/office/officeart/2005/8/layout/radial6"/>
    <dgm:cxn modelId="{AAE666CC-187B-4BD9-968E-62AD9EFAF706}" type="presParOf" srcId="{294EAA95-E758-417E-8A12-91D6A4A4991A}" destId="{7A297EC1-B1A9-4966-B51F-ACA790D27CF9}" srcOrd="2" destOrd="0" presId="urn:microsoft.com/office/officeart/2005/8/layout/radial6"/>
    <dgm:cxn modelId="{CF0C7EEE-3B1C-4196-8D15-FF08F21130E0}" type="presParOf" srcId="{294EAA95-E758-417E-8A12-91D6A4A4991A}" destId="{27D42249-F884-41DD-B9D1-AEBA46549007}" srcOrd="3" destOrd="0" presId="urn:microsoft.com/office/officeart/2005/8/layout/radial6"/>
    <dgm:cxn modelId="{F5D7F20F-9922-4FB4-80B9-08639B9AE8E6}" type="presParOf" srcId="{294EAA95-E758-417E-8A12-91D6A4A4991A}" destId="{B0066241-BB59-40EF-B41D-AE7D02F8C5F5}" srcOrd="4" destOrd="0" presId="urn:microsoft.com/office/officeart/2005/8/layout/radial6"/>
    <dgm:cxn modelId="{4F06AA1C-B6A7-44B6-BDD6-321094AC06CC}" type="presParOf" srcId="{294EAA95-E758-417E-8A12-91D6A4A4991A}" destId="{42A5D0E3-D236-47D9-ABD4-CEDBA5F99380}" srcOrd="5" destOrd="0" presId="urn:microsoft.com/office/officeart/2005/8/layout/radial6"/>
    <dgm:cxn modelId="{39FD516F-9878-4FCD-A036-8A0BDC4CDF16}" type="presParOf" srcId="{294EAA95-E758-417E-8A12-91D6A4A4991A}" destId="{23DFB990-D5CC-4F49-9108-FF47F60A5266}" srcOrd="6" destOrd="0" presId="urn:microsoft.com/office/officeart/2005/8/layout/radial6"/>
    <dgm:cxn modelId="{59605259-F219-4D2A-9FC1-74122FA336B8}" type="presParOf" srcId="{294EAA95-E758-417E-8A12-91D6A4A4991A}" destId="{E518EB3E-03F3-4475-979B-3C13D0EEBF09}" srcOrd="7" destOrd="0" presId="urn:microsoft.com/office/officeart/2005/8/layout/radial6"/>
    <dgm:cxn modelId="{CE3DB949-BFA7-430D-8FB0-7D65E0E5F655}" type="presParOf" srcId="{294EAA95-E758-417E-8A12-91D6A4A4991A}" destId="{37211D72-AAD9-48E7-B2F0-6A60E71FB328}" srcOrd="8" destOrd="0" presId="urn:microsoft.com/office/officeart/2005/8/layout/radial6"/>
    <dgm:cxn modelId="{EAE3543F-17B3-4548-A495-02F682B58723}" type="presParOf" srcId="{294EAA95-E758-417E-8A12-91D6A4A4991A}" destId="{97A1FFAC-D4AB-48D0-A635-3183AFDA20C3}" srcOrd="9" destOrd="0" presId="urn:microsoft.com/office/officeart/2005/8/layout/radial6"/>
    <dgm:cxn modelId="{0152F0E5-6D0B-43E1-91B9-1AFA6235F63B}" type="presParOf" srcId="{294EAA95-E758-417E-8A12-91D6A4A4991A}" destId="{1656DBDC-990D-4B51-8693-751EE4AE1593}" srcOrd="10" destOrd="0" presId="urn:microsoft.com/office/officeart/2005/8/layout/radial6"/>
    <dgm:cxn modelId="{54DA335C-7F63-43EE-B553-86F01712C321}" type="presParOf" srcId="{294EAA95-E758-417E-8A12-91D6A4A4991A}" destId="{0F02C77B-5BD3-44E1-B15E-BE1DD7D57C8B}" srcOrd="11" destOrd="0" presId="urn:microsoft.com/office/officeart/2005/8/layout/radial6"/>
    <dgm:cxn modelId="{1A68B0AF-7658-4973-95EA-1211461EDE0B}" type="presParOf" srcId="{294EAA95-E758-417E-8A12-91D6A4A4991A}" destId="{5FCD300B-6D95-4D58-BBD0-61D151A2F3F8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CD300B-6D95-4D58-BBD0-61D151A2F3F8}">
      <dsp:nvSpPr>
        <dsp:cNvPr id="0" name=""/>
        <dsp:cNvSpPr/>
      </dsp:nvSpPr>
      <dsp:spPr>
        <a:xfrm>
          <a:off x="1806255" y="619332"/>
          <a:ext cx="4167238" cy="4167238"/>
        </a:xfrm>
        <a:prstGeom prst="blockArc">
          <a:avLst>
            <a:gd name="adj1" fmla="val 10832890"/>
            <a:gd name="adj2" fmla="val 16574483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A1FFAC-D4AB-48D0-A635-3183AFDA20C3}">
      <dsp:nvSpPr>
        <dsp:cNvPr id="0" name=""/>
        <dsp:cNvSpPr/>
      </dsp:nvSpPr>
      <dsp:spPr>
        <a:xfrm>
          <a:off x="1805880" y="643500"/>
          <a:ext cx="4167238" cy="4167238"/>
        </a:xfrm>
        <a:prstGeom prst="blockArc">
          <a:avLst>
            <a:gd name="adj1" fmla="val 5024880"/>
            <a:gd name="adj2" fmla="val 10873718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DFB990-D5CC-4F49-9108-FF47F60A5266}">
      <dsp:nvSpPr>
        <dsp:cNvPr id="0" name=""/>
        <dsp:cNvSpPr/>
      </dsp:nvSpPr>
      <dsp:spPr>
        <a:xfrm>
          <a:off x="2027524" y="631395"/>
          <a:ext cx="4167238" cy="4167238"/>
        </a:xfrm>
        <a:prstGeom prst="blockArc">
          <a:avLst>
            <a:gd name="adj1" fmla="val 0"/>
            <a:gd name="adj2" fmla="val 5400000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D42249-F884-41DD-B9D1-AEBA46549007}">
      <dsp:nvSpPr>
        <dsp:cNvPr id="0" name=""/>
        <dsp:cNvSpPr/>
      </dsp:nvSpPr>
      <dsp:spPr>
        <a:xfrm>
          <a:off x="2027524" y="631395"/>
          <a:ext cx="4167238" cy="4167238"/>
        </a:xfrm>
        <a:prstGeom prst="blockArc">
          <a:avLst>
            <a:gd name="adj1" fmla="val 16200000"/>
            <a:gd name="adj2" fmla="val 0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F6F63D-8906-40EA-9F0C-6D6DE3730D02}">
      <dsp:nvSpPr>
        <dsp:cNvPr id="0" name=""/>
        <dsp:cNvSpPr/>
      </dsp:nvSpPr>
      <dsp:spPr>
        <a:xfrm>
          <a:off x="3151698" y="1755570"/>
          <a:ext cx="1918890" cy="191889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b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HOÀN CẢNH</a:t>
          </a:r>
          <a:endParaRPr lang="en-US" sz="3300" b="1" kern="120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432713" y="2036585"/>
        <a:ext cx="1356860" cy="1356860"/>
      </dsp:txXfrm>
    </dsp:sp>
    <dsp:sp modelId="{4AC835F2-9533-4D9A-92A4-AC0B9FFC00C5}">
      <dsp:nvSpPr>
        <dsp:cNvPr id="0" name=""/>
        <dsp:cNvSpPr/>
      </dsp:nvSpPr>
      <dsp:spPr>
        <a:xfrm>
          <a:off x="2294353" y="-294790"/>
          <a:ext cx="3633580" cy="194908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Sự</a:t>
          </a:r>
          <a:r>
            <a:rPr lang="en-US" sz="26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600" b="1" kern="12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phát</a:t>
          </a:r>
          <a:r>
            <a:rPr lang="en-US" sz="26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600" b="1" kern="12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triển</a:t>
          </a:r>
          <a:r>
            <a:rPr lang="en-US" sz="26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600" b="1" kern="12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của</a:t>
          </a:r>
          <a:r>
            <a:rPr lang="en-US" sz="26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600" b="1" kern="12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sản</a:t>
          </a:r>
          <a:r>
            <a:rPr lang="en-US" sz="26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600" b="1" kern="12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xuất</a:t>
          </a:r>
          <a:r>
            <a:rPr lang="en-US" sz="26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en-US" sz="2600" b="1" kern="12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sử</a:t>
          </a:r>
          <a:r>
            <a:rPr lang="en-US" sz="26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600" b="1" kern="12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dụng</a:t>
          </a:r>
          <a:r>
            <a:rPr lang="en-US" sz="26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600" b="1" kern="12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kim</a:t>
          </a:r>
          <a:r>
            <a:rPr lang="en-US" sz="26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600" b="1" kern="12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loại</a:t>
          </a:r>
          <a:r>
            <a:rPr lang="en-US" sz="26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600" b="1" kern="12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phổ</a:t>
          </a:r>
          <a:r>
            <a:rPr lang="en-US" sz="26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600" b="1" kern="12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biến</a:t>
          </a:r>
          <a:endParaRPr lang="en-US" sz="2600" b="1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826478" y="-9353"/>
        <a:ext cx="2569330" cy="1378210"/>
      </dsp:txXfrm>
    </dsp:sp>
    <dsp:sp modelId="{B0066241-BB59-40EF-B41D-AE7D02F8C5F5}">
      <dsp:nvSpPr>
        <dsp:cNvPr id="0" name=""/>
        <dsp:cNvSpPr/>
      </dsp:nvSpPr>
      <dsp:spPr>
        <a:xfrm>
          <a:off x="5208676" y="1422209"/>
          <a:ext cx="1875462" cy="258561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Xã</a:t>
          </a:r>
          <a:r>
            <a:rPr lang="en-US" sz="32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1" kern="12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hội</a:t>
          </a:r>
          <a:r>
            <a:rPr lang="en-US" sz="32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1" kern="12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phân</a:t>
          </a:r>
          <a:r>
            <a:rPr lang="en-US" sz="32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1" kern="12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hóa</a:t>
          </a:r>
          <a:r>
            <a:rPr lang="en-US" sz="32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1" kern="12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giàu</a:t>
          </a:r>
          <a:r>
            <a:rPr lang="en-US" sz="32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-  </a:t>
          </a:r>
          <a:r>
            <a:rPr lang="en-US" sz="3200" b="1" kern="12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nghèo</a:t>
          </a:r>
          <a:endParaRPr lang="en-US" sz="3200" b="1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483331" y="1800863"/>
        <a:ext cx="1326152" cy="1828303"/>
      </dsp:txXfrm>
    </dsp:sp>
    <dsp:sp modelId="{E518EB3E-03F3-4475-979B-3C13D0EEBF09}">
      <dsp:nvSpPr>
        <dsp:cNvPr id="0" name=""/>
        <dsp:cNvSpPr/>
      </dsp:nvSpPr>
      <dsp:spPr>
        <a:xfrm>
          <a:off x="2536268" y="3787100"/>
          <a:ext cx="3149751" cy="192635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Nhu</a:t>
          </a:r>
          <a:r>
            <a:rPr lang="en-US" sz="26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600" b="1" kern="12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cầu</a:t>
          </a:r>
          <a:r>
            <a:rPr lang="en-US" sz="26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600" b="1" kern="12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trị</a:t>
          </a:r>
          <a:r>
            <a:rPr lang="en-US" sz="26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600" b="1" kern="12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thủy</a:t>
          </a:r>
          <a:r>
            <a:rPr lang="en-US" sz="26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600" b="1" kern="12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và</a:t>
          </a:r>
          <a:r>
            <a:rPr lang="en-US" sz="26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600" b="1" kern="12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chống</a:t>
          </a:r>
          <a:r>
            <a:rPr lang="en-US" sz="26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600" b="1" kern="12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ngoại</a:t>
          </a:r>
          <a:r>
            <a:rPr lang="en-US" sz="26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600" b="1" kern="12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xâm</a:t>
          </a:r>
          <a:endParaRPr lang="en-US" sz="2600" b="1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997538" y="4069208"/>
        <a:ext cx="2227211" cy="1362141"/>
      </dsp:txXfrm>
    </dsp:sp>
    <dsp:sp modelId="{1656DBDC-990D-4B51-8693-751EE4AE1593}">
      <dsp:nvSpPr>
        <dsp:cNvPr id="0" name=""/>
        <dsp:cNvSpPr/>
      </dsp:nvSpPr>
      <dsp:spPr>
        <a:xfrm>
          <a:off x="822686" y="1327609"/>
          <a:ext cx="2064037" cy="271173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 smtClean="0">
              <a:latin typeface="Times New Roman" pitchFamily="18" charset="0"/>
              <a:cs typeface="Times New Roman" pitchFamily="18" charset="0"/>
            </a:rPr>
            <a:t>Sự</a:t>
          </a:r>
          <a:r>
            <a:rPr lang="en-US" sz="24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kern="1200" dirty="0" err="1" smtClean="0">
              <a:latin typeface="Times New Roman" pitchFamily="18" charset="0"/>
              <a:cs typeface="Times New Roman" pitchFamily="18" charset="0"/>
            </a:rPr>
            <a:t>quần</a:t>
          </a:r>
          <a:r>
            <a:rPr lang="en-US" sz="24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kern="1200" dirty="0" err="1" smtClean="0">
              <a:latin typeface="Times New Roman" pitchFamily="18" charset="0"/>
              <a:cs typeface="Times New Roman" pitchFamily="18" charset="0"/>
            </a:rPr>
            <a:t>cư</a:t>
          </a:r>
          <a:r>
            <a:rPr lang="en-US" sz="2400" b="1" kern="1200" dirty="0" smtClean="0">
              <a:latin typeface="Times New Roman" pitchFamily="18" charset="0"/>
              <a:cs typeface="Times New Roman" pitchFamily="18" charset="0"/>
            </a:rPr>
            <a:t> ở </a:t>
          </a:r>
          <a:r>
            <a:rPr lang="en-US" sz="2400" b="1" kern="1200" dirty="0" err="1" smtClean="0">
              <a:latin typeface="Times New Roman" pitchFamily="18" charset="0"/>
              <a:cs typeface="Times New Roman" pitchFamily="18" charset="0"/>
            </a:rPr>
            <a:t>lưu</a:t>
          </a:r>
          <a:r>
            <a:rPr lang="en-US" sz="24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kern="1200" dirty="0" err="1" smtClean="0">
              <a:latin typeface="Times New Roman" pitchFamily="18" charset="0"/>
              <a:cs typeface="Times New Roman" pitchFamily="18" charset="0"/>
            </a:rPr>
            <a:t>vực</a:t>
          </a:r>
          <a:r>
            <a:rPr lang="en-US" sz="24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kern="1200" dirty="0" err="1" smtClean="0">
              <a:latin typeface="Times New Roman" pitchFamily="18" charset="0"/>
              <a:cs typeface="Times New Roman" pitchFamily="18" charset="0"/>
            </a:rPr>
            <a:t>sông</a:t>
          </a:r>
          <a:r>
            <a:rPr lang="en-US" sz="24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kern="1200" dirty="0" err="1" smtClean="0">
              <a:latin typeface="Times New Roman" pitchFamily="18" charset="0"/>
              <a:cs typeface="Times New Roman" pitchFamily="18" charset="0"/>
            </a:rPr>
            <a:t>lớn</a:t>
          </a:r>
          <a:endParaRPr lang="en-US" sz="2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124957" y="1724734"/>
        <a:ext cx="1459495" cy="19174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D23D4B-76F0-4A84-B7B8-A629C12B4FE3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450633-06A7-4692-A5B9-5505C60F9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834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8E671A-0262-4DAA-AB8C-B462FEAF2B69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5094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8E671A-0262-4DAA-AB8C-B462FEAF2B69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05318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8E671A-0262-4DAA-AB8C-B462FEAF2B69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31933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8E671A-0262-4DAA-AB8C-B462FEAF2B69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31933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8E671A-0262-4DAA-AB8C-B462FEAF2B69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05318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8E671A-0262-4DAA-AB8C-B462FEAF2B69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31933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8E671A-0262-4DAA-AB8C-B462FEAF2B69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83037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3831F-F900-4FE2-B637-1FD95140D677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F7C8A-76C1-4314-8F03-EAB2AB2F5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283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3831F-F900-4FE2-B637-1FD95140D677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F7C8A-76C1-4314-8F03-EAB2AB2F5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195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3831F-F900-4FE2-B637-1FD95140D677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F7C8A-76C1-4314-8F03-EAB2AB2F5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186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自定义版式">
    <p:bg>
      <p:bgPr>
        <a:gradFill>
          <a:gsLst>
            <a:gs pos="0">
              <a:schemeClr val="bg1"/>
            </a:gs>
            <a:gs pos="100000">
              <a:srgbClr val="90F0F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6474372"/>
            <a:ext cx="12192000" cy="38362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" name="组合 5"/>
          <p:cNvGrpSpPr/>
          <p:nvPr userDrawn="1"/>
        </p:nvGrpSpPr>
        <p:grpSpPr>
          <a:xfrm>
            <a:off x="718945" y="343726"/>
            <a:ext cx="333464" cy="343213"/>
            <a:chOff x="1827622" y="1343919"/>
            <a:chExt cx="2304000" cy="2304000"/>
          </a:xfrm>
          <a:solidFill>
            <a:schemeClr val="accent1"/>
          </a:solidFill>
        </p:grpSpPr>
        <p:sp>
          <p:nvSpPr>
            <p:cNvPr id="7" name="椭圆 6"/>
            <p:cNvSpPr/>
            <p:nvPr/>
          </p:nvSpPr>
          <p:spPr>
            <a:xfrm>
              <a:off x="1827622" y="1343919"/>
              <a:ext cx="2304000" cy="2304000"/>
            </a:xfrm>
            <a:prstGeom prst="ellipse">
              <a:avLst/>
            </a:prstGeom>
            <a:grpFill/>
            <a:ln w="12700">
              <a:noFill/>
            </a:ln>
            <a:effectLst>
              <a:outerShdw blurRad="152400" dist="127000" dir="7800000" sx="85000" sy="85000" algn="tr" rotWithShape="0">
                <a:prstClr val="black">
                  <a:alpha val="3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558" b="1">
                <a:solidFill>
                  <a:prstClr val="white"/>
                </a:solidFill>
              </a:endParaRPr>
            </a:p>
          </p:txBody>
        </p:sp>
        <p:sp>
          <p:nvSpPr>
            <p:cNvPr id="8" name="椭圆 7"/>
            <p:cNvSpPr/>
            <p:nvPr/>
          </p:nvSpPr>
          <p:spPr>
            <a:xfrm>
              <a:off x="1877481" y="1393778"/>
              <a:ext cx="2204282" cy="2204282"/>
            </a:xfrm>
            <a:prstGeom prst="ellipse">
              <a:avLst/>
            </a:prstGeom>
            <a:grpFill/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558" b="1">
                <a:solidFill>
                  <a:prstClr val="white"/>
                </a:solidFill>
              </a:endParaRPr>
            </a:p>
          </p:txBody>
        </p:sp>
      </p:grpSp>
      <p:cxnSp>
        <p:nvCxnSpPr>
          <p:cNvPr id="10" name="直接连接符 9"/>
          <p:cNvCxnSpPr/>
          <p:nvPr userDrawn="1"/>
        </p:nvCxnSpPr>
        <p:spPr>
          <a:xfrm>
            <a:off x="738254" y="795185"/>
            <a:ext cx="10697001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1504" y="256489"/>
            <a:ext cx="1127502" cy="1077391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7551" y="5859516"/>
            <a:ext cx="1275407" cy="99848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7631" y="4580043"/>
            <a:ext cx="3088280" cy="3088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852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1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3831F-F900-4FE2-B637-1FD95140D677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F7C8A-76C1-4314-8F03-EAB2AB2F5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384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3831F-F900-4FE2-B637-1FD95140D677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F7C8A-76C1-4314-8F03-EAB2AB2F5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335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3831F-F900-4FE2-B637-1FD95140D677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F7C8A-76C1-4314-8F03-EAB2AB2F5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098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3831F-F900-4FE2-B637-1FD95140D677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F7C8A-76C1-4314-8F03-EAB2AB2F5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410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3831F-F900-4FE2-B637-1FD95140D677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F7C8A-76C1-4314-8F03-EAB2AB2F5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847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3831F-F900-4FE2-B637-1FD95140D677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F7C8A-76C1-4314-8F03-EAB2AB2F5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738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3831F-F900-4FE2-B637-1FD95140D677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F7C8A-76C1-4314-8F03-EAB2AB2F5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289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3831F-F900-4FE2-B637-1FD95140D677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F7C8A-76C1-4314-8F03-EAB2AB2F5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077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93831F-F900-4FE2-B637-1FD95140D677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2F7C8A-76C1-4314-8F03-EAB2AB2F5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459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tmp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157656" y="836255"/>
            <a:ext cx="11773088" cy="1354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en-US" altLang="zh-CN" sz="4400" b="1" u="sng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CHƯƠNG 5: NƯỚC VĂN LANG, ÂU LẠC</a:t>
            </a:r>
          </a:p>
          <a:p>
            <a:pPr algn="ctr" eaLnBrk="1" hangingPunct="1"/>
            <a:endParaRPr lang="en-US" altLang="zh-CN" sz="4400" b="1" u="sng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 eaLnBrk="1" hangingPunct="1"/>
            <a:r>
              <a:rPr lang="en-US" altLang="zh-CN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TIẾT 28+29+30 </a:t>
            </a:r>
          </a:p>
          <a:p>
            <a:pPr algn="ctr" eaLnBrk="1" hangingPunct="1"/>
            <a:r>
              <a:rPr lang="en-US" altLang="zh-CN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BÀI 12:</a:t>
            </a:r>
            <a:r>
              <a:rPr lang="en-US" altLang="zh-CN" sz="44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NƯỚC </a:t>
            </a:r>
            <a:r>
              <a:rPr lang="en-US" altLang="zh-CN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VĂN </a:t>
            </a:r>
            <a:r>
              <a:rPr lang="en-US" altLang="zh-CN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LANG</a:t>
            </a:r>
            <a:endParaRPr lang="zh-CN" altLang="en-US" sz="4400" b="1" dirty="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9099" y="2969038"/>
            <a:ext cx="3956647" cy="3950550"/>
          </a:xfrm>
          <a:prstGeom prst="rect">
            <a:avLst/>
          </a:prstGeom>
        </p:spPr>
      </p:pic>
      <p:pic>
        <p:nvPicPr>
          <p:cNvPr id="9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8547" y="2965640"/>
            <a:ext cx="3953947" cy="3953947"/>
          </a:xfrm>
          <a:prstGeom prst="rect">
            <a:avLst/>
          </a:prstGeom>
        </p:spPr>
      </p:pic>
      <p:pic>
        <p:nvPicPr>
          <p:cNvPr id="10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688" y="2965641"/>
            <a:ext cx="3953947" cy="3953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462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1"/>
          <p:cNvSpPr txBox="1"/>
          <p:nvPr/>
        </p:nvSpPr>
        <p:spPr>
          <a:xfrm>
            <a:off x="3873877" y="5052416"/>
            <a:ext cx="2840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latin typeface="+mn-ea"/>
              </a:rPr>
              <a:t>I</a:t>
            </a:r>
            <a:endParaRPr lang="zh-CN" altLang="en-US" sz="2800" b="1" dirty="0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4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9930" y="4052174"/>
            <a:ext cx="3953947" cy="395394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5668" y="341587"/>
            <a:ext cx="7551683" cy="565041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Lang</a:t>
            </a:r>
            <a:endParaRPr lang="vi-VN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4139" y="1198179"/>
            <a:ext cx="1122504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Hùng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Vương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vua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15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vua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hầu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tướng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võ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trực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cai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( 15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285750" indent="-285750" algn="just">
              <a:buFontTx/>
              <a:buChar char="-"/>
            </a:pP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chiềng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chạ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Bồ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endParaRPr lang="en-US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600" dirty="0" smtClean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 smtClean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600" dirty="0" smtClean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600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600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Lang </a:t>
            </a:r>
            <a:r>
              <a:rPr lang="en-US" sz="3600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3600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3600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3600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3600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3600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3600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600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600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600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600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huy</a:t>
            </a:r>
            <a:r>
              <a:rPr lang="en-US" sz="3600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trai</a:t>
            </a:r>
            <a:r>
              <a:rPr lang="en-US" sz="3600" dirty="0" smtClean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tráng</a:t>
            </a:r>
            <a:r>
              <a:rPr lang="en-US" sz="3600" dirty="0" smtClean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600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chiềng</a:t>
            </a:r>
            <a:r>
              <a:rPr lang="en-US" sz="3600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chạ</a:t>
            </a:r>
            <a:r>
              <a:rPr lang="en-US" sz="3600" dirty="0" smtClean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dirty="0" smtClean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600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3600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endParaRPr lang="en-US" sz="3600" dirty="0">
              <a:ln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10" descr="AG00218_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42634" y="341587"/>
            <a:ext cx="1450428" cy="874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59652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1"/>
          <p:cNvSpPr txBox="1"/>
          <p:nvPr/>
        </p:nvSpPr>
        <p:spPr>
          <a:xfrm>
            <a:off x="3873877" y="5052416"/>
            <a:ext cx="2840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latin typeface="+mn-ea"/>
              </a:rPr>
              <a:t>I</a:t>
            </a:r>
            <a:endParaRPr lang="zh-CN" altLang="en-US" sz="2800" b="1" dirty="0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4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9930" y="4052174"/>
            <a:ext cx="3953947" cy="395394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4139" y="1198179"/>
            <a:ext cx="112250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 typeface="Symbol"/>
              <a:buChar char="Þ"/>
            </a:pP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Lang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tuy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khai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giai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dirty="0">
              <a:ln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10" descr="AG00218_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42634" y="341587"/>
            <a:ext cx="1450428" cy="874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17422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10"/>
          <p:cNvSpPr/>
          <p:nvPr/>
        </p:nvSpPr>
        <p:spPr>
          <a:xfrm>
            <a:off x="4895715" y="168765"/>
            <a:ext cx="219322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CN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DẶN DÒ</a:t>
            </a:r>
            <a:endParaRPr kumimoji="0" lang="zh-CN" altLang="en-US" sz="4000" b="1" dirty="0">
              <a:solidFill>
                <a:srgbClr val="FF0000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8" name="矩形 10"/>
          <p:cNvSpPr/>
          <p:nvPr/>
        </p:nvSpPr>
        <p:spPr>
          <a:xfrm>
            <a:off x="567559" y="1161993"/>
            <a:ext cx="1120928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000" b="1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-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000" b="1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-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000" b="1" dirty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-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4000" b="1" dirty="0"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9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9930" y="4052174"/>
            <a:ext cx="3953947" cy="3953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056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00"/>
                            </p:stCondLst>
                            <p:childTnLst>
                              <p:par>
                                <p:cTn id="1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直接连接符 14"/>
          <p:cNvCxnSpPr/>
          <p:nvPr/>
        </p:nvCxnSpPr>
        <p:spPr>
          <a:xfrm>
            <a:off x="4528903" y="2866640"/>
            <a:ext cx="4031228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组合 9"/>
          <p:cNvGrpSpPr>
            <a:grpSpLocks/>
          </p:cNvGrpSpPr>
          <p:nvPr/>
        </p:nvGrpSpPr>
        <p:grpSpPr bwMode="auto">
          <a:xfrm>
            <a:off x="2024624" y="1659111"/>
            <a:ext cx="1236331" cy="1431618"/>
            <a:chOff x="1257500" y="1889916"/>
            <a:chExt cx="3193991" cy="2773806"/>
          </a:xfrm>
        </p:grpSpPr>
        <p:grpSp>
          <p:nvGrpSpPr>
            <p:cNvPr id="6152" name="组合 6"/>
            <p:cNvGrpSpPr>
              <a:grpSpLocks/>
            </p:cNvGrpSpPr>
            <p:nvPr/>
          </p:nvGrpSpPr>
          <p:grpSpPr bwMode="auto">
            <a:xfrm>
              <a:off x="1257500" y="1889916"/>
              <a:ext cx="3193991" cy="2773806"/>
              <a:chOff x="1405319" y="1898994"/>
              <a:chExt cx="3154626" cy="2739620"/>
            </a:xfrm>
          </p:grpSpPr>
          <p:sp>
            <p:nvSpPr>
              <p:cNvPr id="4" name="椭圆 3"/>
              <p:cNvSpPr/>
              <p:nvPr/>
            </p:nvSpPr>
            <p:spPr>
              <a:xfrm>
                <a:off x="1405319" y="1898994"/>
                <a:ext cx="2739620" cy="273962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softEdge rad="1016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CN" altLang="en-US" sz="28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" name="圆角矩形 4"/>
              <p:cNvSpPr/>
              <p:nvPr/>
            </p:nvSpPr>
            <p:spPr>
              <a:xfrm>
                <a:off x="2377836" y="2309942"/>
                <a:ext cx="2182109" cy="2182109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CN" altLang="en-US" sz="28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9" name="椭圆 8"/>
            <p:cNvSpPr/>
            <p:nvPr/>
          </p:nvSpPr>
          <p:spPr>
            <a:xfrm>
              <a:off x="2510240" y="2574081"/>
              <a:ext cx="1673164" cy="167316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innerShdw blurRad="2032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kumimoji="0"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1" name="矩形 10"/>
          <p:cNvSpPr/>
          <p:nvPr/>
        </p:nvSpPr>
        <p:spPr>
          <a:xfrm>
            <a:off x="3683666" y="1943317"/>
            <a:ext cx="52404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SỰ RA ĐỜI NHÀ NƯỚC VĂN LANG</a:t>
            </a:r>
            <a:endParaRPr kumimoji="0" lang="zh-CN" altLang="en-US" sz="24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484733" y="2852141"/>
            <a:ext cx="2840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latin typeface="+mn-ea"/>
              </a:rPr>
              <a:t>I</a:t>
            </a:r>
            <a:endParaRPr lang="zh-CN" altLang="en-US" sz="2800" b="1" dirty="0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9930" y="4052174"/>
            <a:ext cx="3953947" cy="3953947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68" y="5055735"/>
            <a:ext cx="1783704" cy="1862979"/>
          </a:xfrm>
          <a:prstGeom prst="rect">
            <a:avLst/>
          </a:prstGeom>
        </p:spPr>
      </p:pic>
      <p:cxnSp>
        <p:nvCxnSpPr>
          <p:cNvPr id="17" name="直接连接符 14"/>
          <p:cNvCxnSpPr/>
          <p:nvPr/>
        </p:nvCxnSpPr>
        <p:spPr>
          <a:xfrm>
            <a:off x="4878043" y="4574379"/>
            <a:ext cx="3332948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组合 9"/>
          <p:cNvGrpSpPr>
            <a:grpSpLocks/>
          </p:cNvGrpSpPr>
          <p:nvPr/>
        </p:nvGrpSpPr>
        <p:grpSpPr bwMode="auto">
          <a:xfrm>
            <a:off x="2380593" y="3159808"/>
            <a:ext cx="1246166" cy="1460838"/>
            <a:chOff x="2242153" y="1667238"/>
            <a:chExt cx="3178262" cy="2848093"/>
          </a:xfrm>
        </p:grpSpPr>
        <p:grpSp>
          <p:nvGrpSpPr>
            <p:cNvPr id="19" name="组合 6"/>
            <p:cNvGrpSpPr>
              <a:grpSpLocks/>
            </p:cNvGrpSpPr>
            <p:nvPr/>
          </p:nvGrpSpPr>
          <p:grpSpPr bwMode="auto">
            <a:xfrm>
              <a:off x="2242153" y="1667238"/>
              <a:ext cx="3178262" cy="2848093"/>
              <a:chOff x="2377836" y="1679060"/>
              <a:chExt cx="3139091" cy="2812991"/>
            </a:xfrm>
          </p:grpSpPr>
          <p:sp>
            <p:nvSpPr>
              <p:cNvPr id="23" name="椭圆 3"/>
              <p:cNvSpPr/>
              <p:nvPr/>
            </p:nvSpPr>
            <p:spPr>
              <a:xfrm>
                <a:off x="2777307" y="1679060"/>
                <a:ext cx="2739620" cy="273962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softEdge rad="1016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CN" altLang="en-US" sz="28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4" name="圆角矩形 4"/>
              <p:cNvSpPr/>
              <p:nvPr/>
            </p:nvSpPr>
            <p:spPr>
              <a:xfrm>
                <a:off x="2377836" y="2309942"/>
                <a:ext cx="2182109" cy="2182109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CN" altLang="en-US" sz="28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22" name="椭圆 8"/>
            <p:cNvSpPr/>
            <p:nvPr/>
          </p:nvSpPr>
          <p:spPr>
            <a:xfrm>
              <a:off x="2510240" y="2574081"/>
              <a:ext cx="1673164" cy="167316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innerShdw blurRad="2032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kumimoji="0"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5" name="矩形 10"/>
          <p:cNvSpPr/>
          <p:nvPr/>
        </p:nvSpPr>
        <p:spPr>
          <a:xfrm>
            <a:off x="3559393" y="3529031"/>
            <a:ext cx="68875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TỔ CHỨC NHÀ NƯỚC VĂN LANG</a:t>
            </a:r>
            <a:endParaRPr kumimoji="0" lang="zh-CN" altLang="en-US" sz="24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6" name="文本框 1"/>
          <p:cNvSpPr txBox="1"/>
          <p:nvPr/>
        </p:nvSpPr>
        <p:spPr>
          <a:xfrm>
            <a:off x="3873877" y="5052416"/>
            <a:ext cx="2840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latin typeface="+mn-ea"/>
              </a:rPr>
              <a:t>I</a:t>
            </a:r>
            <a:endParaRPr lang="zh-CN" altLang="en-US" sz="28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7" name="TextBox 39"/>
          <p:cNvSpPr txBox="1"/>
          <p:nvPr/>
        </p:nvSpPr>
        <p:spPr>
          <a:xfrm>
            <a:off x="2876253" y="428314"/>
            <a:ext cx="5895999" cy="706200"/>
          </a:xfrm>
          <a:prstGeom prst="rect">
            <a:avLst/>
          </a:prstGeom>
          <a:noFill/>
        </p:spPr>
        <p:txBody>
          <a:bodyPr wrap="none" lIns="89770" tIns="44885" rIns="89770" bIns="44885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    NỘI DUNG BÀI HỌC</a:t>
            </a:r>
            <a:endParaRPr lang="zh-CN" altLang="en-US" sz="40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21" name="组合 9"/>
          <p:cNvGrpSpPr>
            <a:grpSpLocks/>
          </p:cNvGrpSpPr>
          <p:nvPr/>
        </p:nvGrpSpPr>
        <p:grpSpPr bwMode="auto">
          <a:xfrm>
            <a:off x="2401163" y="4583607"/>
            <a:ext cx="1246166" cy="1460838"/>
            <a:chOff x="2242153" y="1667238"/>
            <a:chExt cx="3178262" cy="2848093"/>
          </a:xfrm>
        </p:grpSpPr>
        <p:grpSp>
          <p:nvGrpSpPr>
            <p:cNvPr id="28" name="组合 6"/>
            <p:cNvGrpSpPr>
              <a:grpSpLocks/>
            </p:cNvGrpSpPr>
            <p:nvPr/>
          </p:nvGrpSpPr>
          <p:grpSpPr bwMode="auto">
            <a:xfrm>
              <a:off x="2242153" y="1667238"/>
              <a:ext cx="3178262" cy="2848093"/>
              <a:chOff x="2377836" y="1679060"/>
              <a:chExt cx="3139091" cy="2812991"/>
            </a:xfrm>
          </p:grpSpPr>
          <p:sp>
            <p:nvSpPr>
              <p:cNvPr id="30" name="椭圆 3"/>
              <p:cNvSpPr/>
              <p:nvPr/>
            </p:nvSpPr>
            <p:spPr>
              <a:xfrm>
                <a:off x="2777307" y="1679060"/>
                <a:ext cx="2739620" cy="273962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softEdge rad="1016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CN" altLang="en-US" sz="28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1" name="圆角矩形 4"/>
              <p:cNvSpPr/>
              <p:nvPr/>
            </p:nvSpPr>
            <p:spPr>
              <a:xfrm>
                <a:off x="2377836" y="2309942"/>
                <a:ext cx="2182109" cy="2182109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CN" altLang="en-US" sz="28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29" name="椭圆 8"/>
            <p:cNvSpPr/>
            <p:nvPr/>
          </p:nvSpPr>
          <p:spPr>
            <a:xfrm>
              <a:off x="2510240" y="2574081"/>
              <a:ext cx="1673164" cy="167316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innerShdw blurRad="2032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8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endParaRPr kumimoji="0"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2" name="矩形 10"/>
          <p:cNvSpPr/>
          <p:nvPr/>
        </p:nvSpPr>
        <p:spPr>
          <a:xfrm>
            <a:off x="3798060" y="5055735"/>
            <a:ext cx="80103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ĐỜI SÔNG VẬT CHẤT, TINH THẦN CỦA CƯ DÂN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VĂN LANG</a:t>
            </a:r>
            <a:endParaRPr kumimoji="0" lang="zh-CN" altLang="en-US" sz="24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33" name="Picture 32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894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2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75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250"/>
                            </p:stCondLst>
                            <p:childTnLst>
                              <p:par>
                                <p:cTn id="39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700"/>
                            </p:stCondLst>
                            <p:childTnLst>
                              <p:par>
                                <p:cTn id="53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" grpId="0"/>
      <p:bldP spid="25" grpId="0"/>
      <p:bldP spid="26" grpId="0"/>
      <p:bldP spid="27" grpId="0"/>
      <p:bldP spid="3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0716" y="189187"/>
            <a:ext cx="7551683" cy="56504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Lang</a:t>
            </a:r>
            <a:endParaRPr lang="vi-VN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96814" y="151349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575438621"/>
              </p:ext>
            </p:extLst>
          </p:nvPr>
        </p:nvGraphicFramePr>
        <p:xfrm>
          <a:off x="1700924" y="100344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45205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/>
          <p:cNvGrpSpPr/>
          <p:nvPr/>
        </p:nvGrpSpPr>
        <p:grpSpPr>
          <a:xfrm>
            <a:off x="357051" y="801524"/>
            <a:ext cx="6146192" cy="5555795"/>
            <a:chOff x="1199881" y="1473816"/>
            <a:chExt cx="4451343" cy="4452750"/>
          </a:xfrm>
        </p:grpSpPr>
        <p:sp>
          <p:nvSpPr>
            <p:cNvPr id="3" name="Oval 6"/>
            <p:cNvSpPr>
              <a:spLocks noChangeArrowheads="1"/>
            </p:cNvSpPr>
            <p:nvPr/>
          </p:nvSpPr>
          <p:spPr bwMode="auto">
            <a:xfrm>
              <a:off x="1199881" y="1473816"/>
              <a:ext cx="4451343" cy="4452750"/>
            </a:xfrm>
            <a:prstGeom prst="ellipse">
              <a:avLst/>
            </a:prstGeom>
            <a:noFill/>
            <a:ln w="9">
              <a:solidFill>
                <a:schemeClr val="accent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000">
                  <a:solidFill>
                    <a:schemeClr val="accent1"/>
                  </a:solidFill>
                  <a:latin typeface="Arial" pitchFamily="34" charset="0"/>
                  <a:ea typeface="微软雅黑" pitchFamily="34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accent1"/>
                  </a:solidFill>
                  <a:latin typeface="Arial" pitchFamily="34" charset="0"/>
                  <a:ea typeface="仿宋_GB2312" pitchFamily="1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2257" b="1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auto">
            <a:xfrm>
              <a:off x="1462165" y="1564282"/>
              <a:ext cx="4086320" cy="4101318"/>
            </a:xfrm>
            <a:prstGeom prst="ellipse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000">
                  <a:solidFill>
                    <a:schemeClr val="accent1"/>
                  </a:solidFill>
                  <a:latin typeface="Arial" pitchFamily="34" charset="0"/>
                  <a:ea typeface="微软雅黑" pitchFamily="34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accent1"/>
                  </a:solidFill>
                  <a:latin typeface="Arial" pitchFamily="34" charset="0"/>
                  <a:ea typeface="仿宋_GB2312" pitchFamily="1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2257" b="1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274" y="1003784"/>
            <a:ext cx="5294812" cy="492975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2" name="Freeform 21"/>
          <p:cNvSpPr/>
          <p:nvPr/>
        </p:nvSpPr>
        <p:spPr>
          <a:xfrm>
            <a:off x="2342606" y="1820091"/>
            <a:ext cx="1776548" cy="1724298"/>
          </a:xfrm>
          <a:custGeom>
            <a:avLst/>
            <a:gdLst>
              <a:gd name="connsiteX0" fmla="*/ 0 w 1776548"/>
              <a:gd name="connsiteY0" fmla="*/ 0 h 1724298"/>
              <a:gd name="connsiteX1" fmla="*/ 52251 w 1776548"/>
              <a:gd name="connsiteY1" fmla="*/ 43543 h 1724298"/>
              <a:gd name="connsiteX2" fmla="*/ 78377 w 1776548"/>
              <a:gd name="connsiteY2" fmla="*/ 52252 h 1724298"/>
              <a:gd name="connsiteX3" fmla="*/ 104503 w 1776548"/>
              <a:gd name="connsiteY3" fmla="*/ 69669 h 1724298"/>
              <a:gd name="connsiteX4" fmla="*/ 113211 w 1776548"/>
              <a:gd name="connsiteY4" fmla="*/ 95795 h 1724298"/>
              <a:gd name="connsiteX5" fmla="*/ 165463 w 1776548"/>
              <a:gd name="connsiteY5" fmla="*/ 156755 h 1724298"/>
              <a:gd name="connsiteX6" fmla="*/ 174171 w 1776548"/>
              <a:gd name="connsiteY6" fmla="*/ 182880 h 1724298"/>
              <a:gd name="connsiteX7" fmla="*/ 200297 w 1776548"/>
              <a:gd name="connsiteY7" fmla="*/ 191589 h 1724298"/>
              <a:gd name="connsiteX8" fmla="*/ 226423 w 1776548"/>
              <a:gd name="connsiteY8" fmla="*/ 209006 h 1724298"/>
              <a:gd name="connsiteX9" fmla="*/ 243840 w 1776548"/>
              <a:gd name="connsiteY9" fmla="*/ 235132 h 1724298"/>
              <a:gd name="connsiteX10" fmla="*/ 296091 w 1776548"/>
              <a:gd name="connsiteY10" fmla="*/ 313509 h 1724298"/>
              <a:gd name="connsiteX11" fmla="*/ 374468 w 1776548"/>
              <a:gd name="connsiteY11" fmla="*/ 339635 h 1724298"/>
              <a:gd name="connsiteX12" fmla="*/ 409303 w 1776548"/>
              <a:gd name="connsiteY12" fmla="*/ 365760 h 1724298"/>
              <a:gd name="connsiteX13" fmla="*/ 435428 w 1776548"/>
              <a:gd name="connsiteY13" fmla="*/ 383178 h 1724298"/>
              <a:gd name="connsiteX14" fmla="*/ 461554 w 1776548"/>
              <a:gd name="connsiteY14" fmla="*/ 426720 h 1724298"/>
              <a:gd name="connsiteX15" fmla="*/ 487680 w 1776548"/>
              <a:gd name="connsiteY15" fmla="*/ 452846 h 1724298"/>
              <a:gd name="connsiteX16" fmla="*/ 539931 w 1776548"/>
              <a:gd name="connsiteY16" fmla="*/ 513806 h 1724298"/>
              <a:gd name="connsiteX17" fmla="*/ 618308 w 1776548"/>
              <a:gd name="connsiteY17" fmla="*/ 574766 h 1724298"/>
              <a:gd name="connsiteX18" fmla="*/ 644434 w 1776548"/>
              <a:gd name="connsiteY18" fmla="*/ 609600 h 1724298"/>
              <a:gd name="connsiteX19" fmla="*/ 679268 w 1776548"/>
              <a:gd name="connsiteY19" fmla="*/ 618309 h 1724298"/>
              <a:gd name="connsiteX20" fmla="*/ 722811 w 1776548"/>
              <a:gd name="connsiteY20" fmla="*/ 644435 h 1724298"/>
              <a:gd name="connsiteX21" fmla="*/ 748937 w 1776548"/>
              <a:gd name="connsiteY21" fmla="*/ 696686 h 1724298"/>
              <a:gd name="connsiteX22" fmla="*/ 766354 w 1776548"/>
              <a:gd name="connsiteY22" fmla="*/ 766355 h 1724298"/>
              <a:gd name="connsiteX23" fmla="*/ 818605 w 1776548"/>
              <a:gd name="connsiteY23" fmla="*/ 818606 h 1724298"/>
              <a:gd name="connsiteX24" fmla="*/ 836023 w 1776548"/>
              <a:gd name="connsiteY24" fmla="*/ 836023 h 1724298"/>
              <a:gd name="connsiteX25" fmla="*/ 888274 w 1776548"/>
              <a:gd name="connsiteY25" fmla="*/ 844732 h 1724298"/>
              <a:gd name="connsiteX26" fmla="*/ 914400 w 1776548"/>
              <a:gd name="connsiteY26" fmla="*/ 870858 h 1724298"/>
              <a:gd name="connsiteX27" fmla="*/ 949234 w 1776548"/>
              <a:gd name="connsiteY27" fmla="*/ 896983 h 1724298"/>
              <a:gd name="connsiteX28" fmla="*/ 957943 w 1776548"/>
              <a:gd name="connsiteY28" fmla="*/ 923109 h 1724298"/>
              <a:gd name="connsiteX29" fmla="*/ 984068 w 1776548"/>
              <a:gd name="connsiteY29" fmla="*/ 931818 h 1724298"/>
              <a:gd name="connsiteX30" fmla="*/ 1036320 w 1776548"/>
              <a:gd name="connsiteY30" fmla="*/ 957943 h 1724298"/>
              <a:gd name="connsiteX31" fmla="*/ 1114697 w 1776548"/>
              <a:gd name="connsiteY31" fmla="*/ 1010195 h 1724298"/>
              <a:gd name="connsiteX32" fmla="*/ 1140823 w 1776548"/>
              <a:gd name="connsiteY32" fmla="*/ 1036320 h 1724298"/>
              <a:gd name="connsiteX33" fmla="*/ 1166948 w 1776548"/>
              <a:gd name="connsiteY33" fmla="*/ 1045029 h 1724298"/>
              <a:gd name="connsiteX34" fmla="*/ 1227908 w 1776548"/>
              <a:gd name="connsiteY34" fmla="*/ 1071155 h 1724298"/>
              <a:gd name="connsiteX35" fmla="*/ 1254034 w 1776548"/>
              <a:gd name="connsiteY35" fmla="*/ 1088572 h 1724298"/>
              <a:gd name="connsiteX36" fmla="*/ 1280160 w 1776548"/>
              <a:gd name="connsiteY36" fmla="*/ 1097280 h 1724298"/>
              <a:gd name="connsiteX37" fmla="*/ 1332411 w 1776548"/>
              <a:gd name="connsiteY37" fmla="*/ 1132115 h 1724298"/>
              <a:gd name="connsiteX38" fmla="*/ 1367245 w 1776548"/>
              <a:gd name="connsiteY38" fmla="*/ 1201783 h 1724298"/>
              <a:gd name="connsiteX39" fmla="*/ 1375954 w 1776548"/>
              <a:gd name="connsiteY39" fmla="*/ 1236618 h 1724298"/>
              <a:gd name="connsiteX40" fmla="*/ 1428205 w 1776548"/>
              <a:gd name="connsiteY40" fmla="*/ 1288869 h 1724298"/>
              <a:gd name="connsiteX41" fmla="*/ 1445623 w 1776548"/>
              <a:gd name="connsiteY41" fmla="*/ 1349829 h 1724298"/>
              <a:gd name="connsiteX42" fmla="*/ 1454331 w 1776548"/>
              <a:gd name="connsiteY42" fmla="*/ 1393372 h 1724298"/>
              <a:gd name="connsiteX43" fmla="*/ 1480457 w 1776548"/>
              <a:gd name="connsiteY43" fmla="*/ 1471749 h 1724298"/>
              <a:gd name="connsiteX44" fmla="*/ 1506583 w 1776548"/>
              <a:gd name="connsiteY44" fmla="*/ 1497875 h 1724298"/>
              <a:gd name="connsiteX45" fmla="*/ 1515291 w 1776548"/>
              <a:gd name="connsiteY45" fmla="*/ 1532709 h 1724298"/>
              <a:gd name="connsiteX46" fmla="*/ 1532708 w 1776548"/>
              <a:gd name="connsiteY46" fmla="*/ 1558835 h 1724298"/>
              <a:gd name="connsiteX47" fmla="*/ 1584960 w 1776548"/>
              <a:gd name="connsiteY47" fmla="*/ 1584960 h 1724298"/>
              <a:gd name="connsiteX48" fmla="*/ 1619794 w 1776548"/>
              <a:gd name="connsiteY48" fmla="*/ 1593669 h 1724298"/>
              <a:gd name="connsiteX49" fmla="*/ 1672045 w 1776548"/>
              <a:gd name="connsiteY49" fmla="*/ 1663338 h 1724298"/>
              <a:gd name="connsiteX50" fmla="*/ 1698171 w 1776548"/>
              <a:gd name="connsiteY50" fmla="*/ 1689463 h 1724298"/>
              <a:gd name="connsiteX51" fmla="*/ 1750423 w 1776548"/>
              <a:gd name="connsiteY51" fmla="*/ 1698172 h 1724298"/>
              <a:gd name="connsiteX52" fmla="*/ 1776548 w 1776548"/>
              <a:gd name="connsiteY52" fmla="*/ 1724298 h 1724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776548" h="1724298">
                <a:moveTo>
                  <a:pt x="0" y="0"/>
                </a:moveTo>
                <a:cubicBezTo>
                  <a:pt x="17417" y="14514"/>
                  <a:pt x="33387" y="30967"/>
                  <a:pt x="52251" y="43543"/>
                </a:cubicBezTo>
                <a:cubicBezTo>
                  <a:pt x="59889" y="48635"/>
                  <a:pt x="70166" y="48147"/>
                  <a:pt x="78377" y="52252"/>
                </a:cubicBezTo>
                <a:cubicBezTo>
                  <a:pt x="87738" y="56933"/>
                  <a:pt x="95794" y="63863"/>
                  <a:pt x="104503" y="69669"/>
                </a:cubicBezTo>
                <a:cubicBezTo>
                  <a:pt x="107406" y="78378"/>
                  <a:pt x="108657" y="87825"/>
                  <a:pt x="113211" y="95795"/>
                </a:cubicBezTo>
                <a:cubicBezTo>
                  <a:pt x="128105" y="121860"/>
                  <a:pt x="144875" y="136167"/>
                  <a:pt x="165463" y="156755"/>
                </a:cubicBezTo>
                <a:cubicBezTo>
                  <a:pt x="168366" y="165463"/>
                  <a:pt x="167680" y="176389"/>
                  <a:pt x="174171" y="182880"/>
                </a:cubicBezTo>
                <a:cubicBezTo>
                  <a:pt x="180662" y="189371"/>
                  <a:pt x="192086" y="187484"/>
                  <a:pt x="200297" y="191589"/>
                </a:cubicBezTo>
                <a:cubicBezTo>
                  <a:pt x="209658" y="196270"/>
                  <a:pt x="217714" y="203200"/>
                  <a:pt x="226423" y="209006"/>
                </a:cubicBezTo>
                <a:cubicBezTo>
                  <a:pt x="232229" y="217715"/>
                  <a:pt x="239159" y="225770"/>
                  <a:pt x="243840" y="235132"/>
                </a:cubicBezTo>
                <a:cubicBezTo>
                  <a:pt x="265609" y="278671"/>
                  <a:pt x="255584" y="296631"/>
                  <a:pt x="296091" y="313509"/>
                </a:cubicBezTo>
                <a:cubicBezTo>
                  <a:pt x="321512" y="324101"/>
                  <a:pt x="374468" y="339635"/>
                  <a:pt x="374468" y="339635"/>
                </a:cubicBezTo>
                <a:cubicBezTo>
                  <a:pt x="386080" y="348343"/>
                  <a:pt x="397492" y="357324"/>
                  <a:pt x="409303" y="365760"/>
                </a:cubicBezTo>
                <a:cubicBezTo>
                  <a:pt x="417820" y="371843"/>
                  <a:pt x="428617" y="375231"/>
                  <a:pt x="435428" y="383178"/>
                </a:cubicBezTo>
                <a:cubicBezTo>
                  <a:pt x="446443" y="396029"/>
                  <a:pt x="451398" y="413179"/>
                  <a:pt x="461554" y="426720"/>
                </a:cubicBezTo>
                <a:cubicBezTo>
                  <a:pt x="468944" y="436573"/>
                  <a:pt x="478971" y="444137"/>
                  <a:pt x="487680" y="452846"/>
                </a:cubicBezTo>
                <a:cubicBezTo>
                  <a:pt x="503572" y="500526"/>
                  <a:pt x="486574" y="465300"/>
                  <a:pt x="539931" y="513806"/>
                </a:cubicBezTo>
                <a:cubicBezTo>
                  <a:pt x="607949" y="575640"/>
                  <a:pt x="565359" y="557117"/>
                  <a:pt x="618308" y="574766"/>
                </a:cubicBezTo>
                <a:cubicBezTo>
                  <a:pt x="627017" y="586377"/>
                  <a:pt x="632623" y="601164"/>
                  <a:pt x="644434" y="609600"/>
                </a:cubicBezTo>
                <a:cubicBezTo>
                  <a:pt x="654173" y="616557"/>
                  <a:pt x="668331" y="613448"/>
                  <a:pt x="679268" y="618309"/>
                </a:cubicBezTo>
                <a:cubicBezTo>
                  <a:pt x="694736" y="625184"/>
                  <a:pt x="708297" y="635726"/>
                  <a:pt x="722811" y="644435"/>
                </a:cubicBezTo>
                <a:cubicBezTo>
                  <a:pt x="744704" y="710110"/>
                  <a:pt x="715169" y="629148"/>
                  <a:pt x="748937" y="696686"/>
                </a:cubicBezTo>
                <a:cubicBezTo>
                  <a:pt x="765050" y="728914"/>
                  <a:pt x="751451" y="726615"/>
                  <a:pt x="766354" y="766355"/>
                </a:cubicBezTo>
                <a:cubicBezTo>
                  <a:pt x="777031" y="794826"/>
                  <a:pt x="795910" y="799694"/>
                  <a:pt x="818605" y="818606"/>
                </a:cubicBezTo>
                <a:cubicBezTo>
                  <a:pt x="824913" y="823862"/>
                  <a:pt x="828335" y="833140"/>
                  <a:pt x="836023" y="836023"/>
                </a:cubicBezTo>
                <a:cubicBezTo>
                  <a:pt x="852556" y="842223"/>
                  <a:pt x="870857" y="841829"/>
                  <a:pt x="888274" y="844732"/>
                </a:cubicBezTo>
                <a:cubicBezTo>
                  <a:pt x="896983" y="853441"/>
                  <a:pt x="905049" y="862843"/>
                  <a:pt x="914400" y="870858"/>
                </a:cubicBezTo>
                <a:cubicBezTo>
                  <a:pt x="925420" y="880304"/>
                  <a:pt x="939942" y="885833"/>
                  <a:pt x="949234" y="896983"/>
                </a:cubicBezTo>
                <a:cubicBezTo>
                  <a:pt x="955111" y="904035"/>
                  <a:pt x="951452" y="916618"/>
                  <a:pt x="957943" y="923109"/>
                </a:cubicBezTo>
                <a:cubicBezTo>
                  <a:pt x="964434" y="929600"/>
                  <a:pt x="975858" y="927713"/>
                  <a:pt x="984068" y="931818"/>
                </a:cubicBezTo>
                <a:cubicBezTo>
                  <a:pt x="1051584" y="965577"/>
                  <a:pt x="970662" y="936059"/>
                  <a:pt x="1036320" y="957943"/>
                </a:cubicBezTo>
                <a:cubicBezTo>
                  <a:pt x="1096216" y="1017842"/>
                  <a:pt x="1019803" y="946934"/>
                  <a:pt x="1114697" y="1010195"/>
                </a:cubicBezTo>
                <a:cubicBezTo>
                  <a:pt x="1124944" y="1017026"/>
                  <a:pt x="1130576" y="1029488"/>
                  <a:pt x="1140823" y="1036320"/>
                </a:cubicBezTo>
                <a:cubicBezTo>
                  <a:pt x="1148461" y="1041412"/>
                  <a:pt x="1158738" y="1040924"/>
                  <a:pt x="1166948" y="1045029"/>
                </a:cubicBezTo>
                <a:cubicBezTo>
                  <a:pt x="1227086" y="1075099"/>
                  <a:pt x="1155414" y="1053030"/>
                  <a:pt x="1227908" y="1071155"/>
                </a:cubicBezTo>
                <a:cubicBezTo>
                  <a:pt x="1236617" y="1076961"/>
                  <a:pt x="1244672" y="1083891"/>
                  <a:pt x="1254034" y="1088572"/>
                </a:cubicBezTo>
                <a:cubicBezTo>
                  <a:pt x="1262245" y="1092677"/>
                  <a:pt x="1272522" y="1092188"/>
                  <a:pt x="1280160" y="1097280"/>
                </a:cubicBezTo>
                <a:cubicBezTo>
                  <a:pt x="1345397" y="1140771"/>
                  <a:pt x="1270287" y="1111406"/>
                  <a:pt x="1332411" y="1132115"/>
                </a:cubicBezTo>
                <a:cubicBezTo>
                  <a:pt x="1353797" y="1217653"/>
                  <a:pt x="1322835" y="1112962"/>
                  <a:pt x="1367245" y="1201783"/>
                </a:cubicBezTo>
                <a:cubicBezTo>
                  <a:pt x="1372598" y="1212488"/>
                  <a:pt x="1369090" y="1226813"/>
                  <a:pt x="1375954" y="1236618"/>
                </a:cubicBezTo>
                <a:cubicBezTo>
                  <a:pt x="1390079" y="1256797"/>
                  <a:pt x="1428205" y="1288869"/>
                  <a:pt x="1428205" y="1288869"/>
                </a:cubicBezTo>
                <a:cubicBezTo>
                  <a:pt x="1434011" y="1309189"/>
                  <a:pt x="1440497" y="1329327"/>
                  <a:pt x="1445623" y="1349829"/>
                </a:cubicBezTo>
                <a:cubicBezTo>
                  <a:pt x="1449213" y="1364189"/>
                  <a:pt x="1450265" y="1379140"/>
                  <a:pt x="1454331" y="1393372"/>
                </a:cubicBezTo>
                <a:cubicBezTo>
                  <a:pt x="1461896" y="1419851"/>
                  <a:pt x="1460984" y="1452276"/>
                  <a:pt x="1480457" y="1471749"/>
                </a:cubicBezTo>
                <a:lnTo>
                  <a:pt x="1506583" y="1497875"/>
                </a:lnTo>
                <a:cubicBezTo>
                  <a:pt x="1509486" y="1509486"/>
                  <a:pt x="1510576" y="1521708"/>
                  <a:pt x="1515291" y="1532709"/>
                </a:cubicBezTo>
                <a:cubicBezTo>
                  <a:pt x="1519414" y="1542329"/>
                  <a:pt x="1525307" y="1551434"/>
                  <a:pt x="1532708" y="1558835"/>
                </a:cubicBezTo>
                <a:cubicBezTo>
                  <a:pt x="1547976" y="1574103"/>
                  <a:pt x="1565127" y="1579293"/>
                  <a:pt x="1584960" y="1584960"/>
                </a:cubicBezTo>
                <a:cubicBezTo>
                  <a:pt x="1596468" y="1588248"/>
                  <a:pt x="1608183" y="1590766"/>
                  <a:pt x="1619794" y="1593669"/>
                </a:cubicBezTo>
                <a:cubicBezTo>
                  <a:pt x="1637211" y="1616892"/>
                  <a:pt x="1651518" y="1642812"/>
                  <a:pt x="1672045" y="1663338"/>
                </a:cubicBezTo>
                <a:cubicBezTo>
                  <a:pt x="1680754" y="1672046"/>
                  <a:pt x="1686917" y="1684461"/>
                  <a:pt x="1698171" y="1689463"/>
                </a:cubicBezTo>
                <a:cubicBezTo>
                  <a:pt x="1714307" y="1696634"/>
                  <a:pt x="1733006" y="1695269"/>
                  <a:pt x="1750423" y="1698172"/>
                </a:cubicBezTo>
                <a:lnTo>
                  <a:pt x="1776548" y="1724298"/>
                </a:ln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2081349" y="2769326"/>
            <a:ext cx="1785257" cy="1019760"/>
          </a:xfrm>
          <a:custGeom>
            <a:avLst/>
            <a:gdLst>
              <a:gd name="connsiteX0" fmla="*/ 0 w 1785257"/>
              <a:gd name="connsiteY0" fmla="*/ 0 h 1019760"/>
              <a:gd name="connsiteX1" fmla="*/ 17417 w 1785257"/>
              <a:gd name="connsiteY1" fmla="*/ 52251 h 1019760"/>
              <a:gd name="connsiteX2" fmla="*/ 43542 w 1785257"/>
              <a:gd name="connsiteY2" fmla="*/ 78377 h 1019760"/>
              <a:gd name="connsiteX3" fmla="*/ 104502 w 1785257"/>
              <a:gd name="connsiteY3" fmla="*/ 139337 h 1019760"/>
              <a:gd name="connsiteX4" fmla="*/ 130628 w 1785257"/>
              <a:gd name="connsiteY4" fmla="*/ 156754 h 1019760"/>
              <a:gd name="connsiteX5" fmla="*/ 182880 w 1785257"/>
              <a:gd name="connsiteY5" fmla="*/ 165463 h 1019760"/>
              <a:gd name="connsiteX6" fmla="*/ 261257 w 1785257"/>
              <a:gd name="connsiteY6" fmla="*/ 252548 h 1019760"/>
              <a:gd name="connsiteX7" fmla="*/ 339634 w 1785257"/>
              <a:gd name="connsiteY7" fmla="*/ 348343 h 1019760"/>
              <a:gd name="connsiteX8" fmla="*/ 522514 w 1785257"/>
              <a:gd name="connsiteY8" fmla="*/ 383177 h 1019760"/>
              <a:gd name="connsiteX9" fmla="*/ 548640 w 1785257"/>
              <a:gd name="connsiteY9" fmla="*/ 391885 h 1019760"/>
              <a:gd name="connsiteX10" fmla="*/ 583474 w 1785257"/>
              <a:gd name="connsiteY10" fmla="*/ 400594 h 1019760"/>
              <a:gd name="connsiteX11" fmla="*/ 627017 w 1785257"/>
              <a:gd name="connsiteY11" fmla="*/ 418011 h 1019760"/>
              <a:gd name="connsiteX12" fmla="*/ 644434 w 1785257"/>
              <a:gd name="connsiteY12" fmla="*/ 444137 h 1019760"/>
              <a:gd name="connsiteX13" fmla="*/ 661851 w 1785257"/>
              <a:gd name="connsiteY13" fmla="*/ 522514 h 1019760"/>
              <a:gd name="connsiteX14" fmla="*/ 696685 w 1785257"/>
              <a:gd name="connsiteY14" fmla="*/ 548640 h 1019760"/>
              <a:gd name="connsiteX15" fmla="*/ 801188 w 1785257"/>
              <a:gd name="connsiteY15" fmla="*/ 531223 h 1019760"/>
              <a:gd name="connsiteX16" fmla="*/ 844731 w 1785257"/>
              <a:gd name="connsiteY16" fmla="*/ 513805 h 1019760"/>
              <a:gd name="connsiteX17" fmla="*/ 1036320 w 1785257"/>
              <a:gd name="connsiteY17" fmla="*/ 522514 h 1019760"/>
              <a:gd name="connsiteX18" fmla="*/ 1053737 w 1785257"/>
              <a:gd name="connsiteY18" fmla="*/ 557348 h 1019760"/>
              <a:gd name="connsiteX19" fmla="*/ 1079862 w 1785257"/>
              <a:gd name="connsiteY19" fmla="*/ 618308 h 1019760"/>
              <a:gd name="connsiteX20" fmla="*/ 1166948 w 1785257"/>
              <a:gd name="connsiteY20" fmla="*/ 687977 h 1019760"/>
              <a:gd name="connsiteX21" fmla="*/ 1245325 w 1785257"/>
              <a:gd name="connsiteY21" fmla="*/ 696685 h 1019760"/>
              <a:gd name="connsiteX22" fmla="*/ 1306285 w 1785257"/>
              <a:gd name="connsiteY22" fmla="*/ 757645 h 1019760"/>
              <a:gd name="connsiteX23" fmla="*/ 1358537 w 1785257"/>
              <a:gd name="connsiteY23" fmla="*/ 801188 h 1019760"/>
              <a:gd name="connsiteX24" fmla="*/ 1384662 w 1785257"/>
              <a:gd name="connsiteY24" fmla="*/ 827314 h 1019760"/>
              <a:gd name="connsiteX25" fmla="*/ 1410788 w 1785257"/>
              <a:gd name="connsiteY25" fmla="*/ 844731 h 1019760"/>
              <a:gd name="connsiteX26" fmla="*/ 1436914 w 1785257"/>
              <a:gd name="connsiteY26" fmla="*/ 879565 h 1019760"/>
              <a:gd name="connsiteX27" fmla="*/ 1471748 w 1785257"/>
              <a:gd name="connsiteY27" fmla="*/ 931817 h 1019760"/>
              <a:gd name="connsiteX28" fmla="*/ 1497874 w 1785257"/>
              <a:gd name="connsiteY28" fmla="*/ 940525 h 1019760"/>
              <a:gd name="connsiteX29" fmla="*/ 1567542 w 1785257"/>
              <a:gd name="connsiteY29" fmla="*/ 966651 h 1019760"/>
              <a:gd name="connsiteX30" fmla="*/ 1593668 w 1785257"/>
              <a:gd name="connsiteY30" fmla="*/ 984068 h 1019760"/>
              <a:gd name="connsiteX31" fmla="*/ 1619794 w 1785257"/>
              <a:gd name="connsiteY31" fmla="*/ 992777 h 1019760"/>
              <a:gd name="connsiteX32" fmla="*/ 1680754 w 1785257"/>
              <a:gd name="connsiteY32" fmla="*/ 1010194 h 1019760"/>
              <a:gd name="connsiteX33" fmla="*/ 1715588 w 1785257"/>
              <a:gd name="connsiteY33" fmla="*/ 1018903 h 1019760"/>
              <a:gd name="connsiteX34" fmla="*/ 1785257 w 1785257"/>
              <a:gd name="connsiteY34" fmla="*/ 1018903 h 1019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785257" h="1019760">
                <a:moveTo>
                  <a:pt x="0" y="0"/>
                </a:moveTo>
                <a:cubicBezTo>
                  <a:pt x="5806" y="17417"/>
                  <a:pt x="8501" y="36202"/>
                  <a:pt x="17417" y="52251"/>
                </a:cubicBezTo>
                <a:cubicBezTo>
                  <a:pt x="23398" y="63017"/>
                  <a:pt x="35527" y="69026"/>
                  <a:pt x="43542" y="78377"/>
                </a:cubicBezTo>
                <a:cubicBezTo>
                  <a:pt x="87540" y="129708"/>
                  <a:pt x="48894" y="99617"/>
                  <a:pt x="104502" y="139337"/>
                </a:cubicBezTo>
                <a:cubicBezTo>
                  <a:pt x="113019" y="145421"/>
                  <a:pt x="120699" y="153444"/>
                  <a:pt x="130628" y="156754"/>
                </a:cubicBezTo>
                <a:cubicBezTo>
                  <a:pt x="147379" y="162338"/>
                  <a:pt x="165463" y="162560"/>
                  <a:pt x="182880" y="165463"/>
                </a:cubicBezTo>
                <a:cubicBezTo>
                  <a:pt x="228024" y="233180"/>
                  <a:pt x="201368" y="204638"/>
                  <a:pt x="261257" y="252548"/>
                </a:cubicBezTo>
                <a:cubicBezTo>
                  <a:pt x="277350" y="284735"/>
                  <a:pt x="300872" y="340960"/>
                  <a:pt x="339634" y="348343"/>
                </a:cubicBezTo>
                <a:cubicBezTo>
                  <a:pt x="400594" y="359954"/>
                  <a:pt x="463642" y="363555"/>
                  <a:pt x="522514" y="383177"/>
                </a:cubicBezTo>
                <a:cubicBezTo>
                  <a:pt x="531223" y="386080"/>
                  <a:pt x="539814" y="389363"/>
                  <a:pt x="548640" y="391885"/>
                </a:cubicBezTo>
                <a:cubicBezTo>
                  <a:pt x="560148" y="395173"/>
                  <a:pt x="572119" y="396809"/>
                  <a:pt x="583474" y="400594"/>
                </a:cubicBezTo>
                <a:cubicBezTo>
                  <a:pt x="598304" y="405537"/>
                  <a:pt x="612503" y="412205"/>
                  <a:pt x="627017" y="418011"/>
                </a:cubicBezTo>
                <a:cubicBezTo>
                  <a:pt x="632823" y="426720"/>
                  <a:pt x="641124" y="434208"/>
                  <a:pt x="644434" y="444137"/>
                </a:cubicBezTo>
                <a:cubicBezTo>
                  <a:pt x="652897" y="469527"/>
                  <a:pt x="649882" y="498576"/>
                  <a:pt x="661851" y="522514"/>
                </a:cubicBezTo>
                <a:cubicBezTo>
                  <a:pt x="668342" y="535496"/>
                  <a:pt x="685074" y="539931"/>
                  <a:pt x="696685" y="548640"/>
                </a:cubicBezTo>
                <a:cubicBezTo>
                  <a:pt x="731519" y="542834"/>
                  <a:pt x="766812" y="539312"/>
                  <a:pt x="801188" y="531223"/>
                </a:cubicBezTo>
                <a:cubicBezTo>
                  <a:pt x="816405" y="527642"/>
                  <a:pt x="829109" y="514384"/>
                  <a:pt x="844731" y="513805"/>
                </a:cubicBezTo>
                <a:lnTo>
                  <a:pt x="1036320" y="522514"/>
                </a:lnTo>
                <a:cubicBezTo>
                  <a:pt x="1042126" y="534125"/>
                  <a:pt x="1048365" y="545530"/>
                  <a:pt x="1053737" y="557348"/>
                </a:cubicBezTo>
                <a:cubicBezTo>
                  <a:pt x="1062885" y="577474"/>
                  <a:pt x="1067278" y="600131"/>
                  <a:pt x="1079862" y="618308"/>
                </a:cubicBezTo>
                <a:cubicBezTo>
                  <a:pt x="1094862" y="639975"/>
                  <a:pt x="1134554" y="680502"/>
                  <a:pt x="1166948" y="687977"/>
                </a:cubicBezTo>
                <a:cubicBezTo>
                  <a:pt x="1192561" y="693888"/>
                  <a:pt x="1219199" y="693782"/>
                  <a:pt x="1245325" y="696685"/>
                </a:cubicBezTo>
                <a:cubicBezTo>
                  <a:pt x="1314995" y="789580"/>
                  <a:pt x="1225004" y="676364"/>
                  <a:pt x="1306285" y="757645"/>
                </a:cubicBezTo>
                <a:cubicBezTo>
                  <a:pt x="1353736" y="805096"/>
                  <a:pt x="1308638" y="784556"/>
                  <a:pt x="1358537" y="801188"/>
                </a:cubicBezTo>
                <a:cubicBezTo>
                  <a:pt x="1367245" y="809897"/>
                  <a:pt x="1375201" y="819430"/>
                  <a:pt x="1384662" y="827314"/>
                </a:cubicBezTo>
                <a:cubicBezTo>
                  <a:pt x="1392703" y="834015"/>
                  <a:pt x="1403387" y="837330"/>
                  <a:pt x="1410788" y="844731"/>
                </a:cubicBezTo>
                <a:cubicBezTo>
                  <a:pt x="1421051" y="854994"/>
                  <a:pt x="1428205" y="867954"/>
                  <a:pt x="1436914" y="879565"/>
                </a:cubicBezTo>
                <a:cubicBezTo>
                  <a:pt x="1446044" y="906956"/>
                  <a:pt x="1443790" y="913179"/>
                  <a:pt x="1471748" y="931817"/>
                </a:cubicBezTo>
                <a:cubicBezTo>
                  <a:pt x="1479386" y="936909"/>
                  <a:pt x="1489165" y="937622"/>
                  <a:pt x="1497874" y="940525"/>
                </a:cubicBezTo>
                <a:cubicBezTo>
                  <a:pt x="1559142" y="981372"/>
                  <a:pt x="1481457" y="934370"/>
                  <a:pt x="1567542" y="966651"/>
                </a:cubicBezTo>
                <a:cubicBezTo>
                  <a:pt x="1577342" y="970326"/>
                  <a:pt x="1584307" y="979387"/>
                  <a:pt x="1593668" y="984068"/>
                </a:cubicBezTo>
                <a:cubicBezTo>
                  <a:pt x="1601879" y="988173"/>
                  <a:pt x="1611001" y="990139"/>
                  <a:pt x="1619794" y="992777"/>
                </a:cubicBezTo>
                <a:cubicBezTo>
                  <a:pt x="1640036" y="998850"/>
                  <a:pt x="1660366" y="1004633"/>
                  <a:pt x="1680754" y="1010194"/>
                </a:cubicBezTo>
                <a:cubicBezTo>
                  <a:pt x="1692301" y="1013343"/>
                  <a:pt x="1703661" y="1017909"/>
                  <a:pt x="1715588" y="1018903"/>
                </a:cubicBezTo>
                <a:cubicBezTo>
                  <a:pt x="1738731" y="1020832"/>
                  <a:pt x="1762034" y="1018903"/>
                  <a:pt x="1785257" y="1018903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2542903" y="3940858"/>
            <a:ext cx="1105988" cy="787896"/>
          </a:xfrm>
          <a:custGeom>
            <a:avLst/>
            <a:gdLst>
              <a:gd name="connsiteX0" fmla="*/ 0 w 1105988"/>
              <a:gd name="connsiteY0" fmla="*/ 21542 h 787896"/>
              <a:gd name="connsiteX1" fmla="*/ 121920 w 1105988"/>
              <a:gd name="connsiteY1" fmla="*/ 12833 h 787896"/>
              <a:gd name="connsiteX2" fmla="*/ 130628 w 1105988"/>
              <a:gd name="connsiteY2" fmla="*/ 38959 h 787896"/>
              <a:gd name="connsiteX3" fmla="*/ 174171 w 1105988"/>
              <a:gd name="connsiteY3" fmla="*/ 91211 h 787896"/>
              <a:gd name="connsiteX4" fmla="*/ 313508 w 1105988"/>
              <a:gd name="connsiteY4" fmla="*/ 126045 h 787896"/>
              <a:gd name="connsiteX5" fmla="*/ 304800 w 1105988"/>
              <a:gd name="connsiteY5" fmla="*/ 169588 h 787896"/>
              <a:gd name="connsiteX6" fmla="*/ 243840 w 1105988"/>
              <a:gd name="connsiteY6" fmla="*/ 221839 h 787896"/>
              <a:gd name="connsiteX7" fmla="*/ 226423 w 1105988"/>
              <a:gd name="connsiteY7" fmla="*/ 247965 h 787896"/>
              <a:gd name="connsiteX8" fmla="*/ 261257 w 1105988"/>
              <a:gd name="connsiteY8" fmla="*/ 369885 h 787896"/>
              <a:gd name="connsiteX9" fmla="*/ 357051 w 1105988"/>
              <a:gd name="connsiteY9" fmla="*/ 378593 h 787896"/>
              <a:gd name="connsiteX10" fmla="*/ 400594 w 1105988"/>
              <a:gd name="connsiteY10" fmla="*/ 396011 h 787896"/>
              <a:gd name="connsiteX11" fmla="*/ 444137 w 1105988"/>
              <a:gd name="connsiteY11" fmla="*/ 404719 h 787896"/>
              <a:gd name="connsiteX12" fmla="*/ 470263 w 1105988"/>
              <a:gd name="connsiteY12" fmla="*/ 422136 h 787896"/>
              <a:gd name="connsiteX13" fmla="*/ 505097 w 1105988"/>
              <a:gd name="connsiteY13" fmla="*/ 448262 h 787896"/>
              <a:gd name="connsiteX14" fmla="*/ 574766 w 1105988"/>
              <a:gd name="connsiteY14" fmla="*/ 456971 h 787896"/>
              <a:gd name="connsiteX15" fmla="*/ 600891 w 1105988"/>
              <a:gd name="connsiteY15" fmla="*/ 474388 h 787896"/>
              <a:gd name="connsiteX16" fmla="*/ 627017 w 1105988"/>
              <a:gd name="connsiteY16" fmla="*/ 500513 h 787896"/>
              <a:gd name="connsiteX17" fmla="*/ 731520 w 1105988"/>
              <a:gd name="connsiteY17" fmla="*/ 526639 h 787896"/>
              <a:gd name="connsiteX18" fmla="*/ 757646 w 1105988"/>
              <a:gd name="connsiteY18" fmla="*/ 535348 h 787896"/>
              <a:gd name="connsiteX19" fmla="*/ 766354 w 1105988"/>
              <a:gd name="connsiteY19" fmla="*/ 561473 h 787896"/>
              <a:gd name="connsiteX20" fmla="*/ 783771 w 1105988"/>
              <a:gd name="connsiteY20" fmla="*/ 587599 h 787896"/>
              <a:gd name="connsiteX21" fmla="*/ 792480 w 1105988"/>
              <a:gd name="connsiteY21" fmla="*/ 639851 h 787896"/>
              <a:gd name="connsiteX22" fmla="*/ 818606 w 1105988"/>
              <a:gd name="connsiteY22" fmla="*/ 657268 h 787896"/>
              <a:gd name="connsiteX23" fmla="*/ 844731 w 1105988"/>
              <a:gd name="connsiteY23" fmla="*/ 683393 h 787896"/>
              <a:gd name="connsiteX24" fmla="*/ 905691 w 1105988"/>
              <a:gd name="connsiteY24" fmla="*/ 718228 h 787896"/>
              <a:gd name="connsiteX25" fmla="*/ 931817 w 1105988"/>
              <a:gd name="connsiteY25" fmla="*/ 726936 h 787896"/>
              <a:gd name="connsiteX26" fmla="*/ 957943 w 1105988"/>
              <a:gd name="connsiteY26" fmla="*/ 744353 h 787896"/>
              <a:gd name="connsiteX27" fmla="*/ 1001486 w 1105988"/>
              <a:gd name="connsiteY27" fmla="*/ 787896 h 787896"/>
              <a:gd name="connsiteX28" fmla="*/ 1053737 w 1105988"/>
              <a:gd name="connsiteY28" fmla="*/ 735645 h 787896"/>
              <a:gd name="connsiteX29" fmla="*/ 1079863 w 1105988"/>
              <a:gd name="connsiteY29" fmla="*/ 726936 h 787896"/>
              <a:gd name="connsiteX30" fmla="*/ 1105988 w 1105988"/>
              <a:gd name="connsiteY30" fmla="*/ 631142 h 787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105988" h="787896">
                <a:moveTo>
                  <a:pt x="0" y="21542"/>
                </a:moveTo>
                <a:cubicBezTo>
                  <a:pt x="47781" y="2430"/>
                  <a:pt x="61921" y="-11167"/>
                  <a:pt x="121920" y="12833"/>
                </a:cubicBezTo>
                <a:cubicBezTo>
                  <a:pt x="130443" y="16242"/>
                  <a:pt x="125536" y="31321"/>
                  <a:pt x="130628" y="38959"/>
                </a:cubicBezTo>
                <a:cubicBezTo>
                  <a:pt x="143204" y="57824"/>
                  <a:pt x="153701" y="81463"/>
                  <a:pt x="174171" y="91211"/>
                </a:cubicBezTo>
                <a:cubicBezTo>
                  <a:pt x="217395" y="111794"/>
                  <a:pt x="313508" y="126045"/>
                  <a:pt x="313508" y="126045"/>
                </a:cubicBezTo>
                <a:cubicBezTo>
                  <a:pt x="310605" y="140559"/>
                  <a:pt x="311420" y="156349"/>
                  <a:pt x="304800" y="169588"/>
                </a:cubicBezTo>
                <a:cubicBezTo>
                  <a:pt x="295322" y="188543"/>
                  <a:pt x="256811" y="208868"/>
                  <a:pt x="243840" y="221839"/>
                </a:cubicBezTo>
                <a:cubicBezTo>
                  <a:pt x="236439" y="229240"/>
                  <a:pt x="232229" y="239256"/>
                  <a:pt x="226423" y="247965"/>
                </a:cubicBezTo>
                <a:cubicBezTo>
                  <a:pt x="227698" y="260716"/>
                  <a:pt x="222043" y="355880"/>
                  <a:pt x="261257" y="369885"/>
                </a:cubicBezTo>
                <a:cubicBezTo>
                  <a:pt x="291452" y="380669"/>
                  <a:pt x="325120" y="375690"/>
                  <a:pt x="357051" y="378593"/>
                </a:cubicBezTo>
                <a:cubicBezTo>
                  <a:pt x="371565" y="384399"/>
                  <a:pt x="385621" y="391519"/>
                  <a:pt x="400594" y="396011"/>
                </a:cubicBezTo>
                <a:cubicBezTo>
                  <a:pt x="414771" y="400264"/>
                  <a:pt x="430278" y="399522"/>
                  <a:pt x="444137" y="404719"/>
                </a:cubicBezTo>
                <a:cubicBezTo>
                  <a:pt x="453937" y="408394"/>
                  <a:pt x="461746" y="416052"/>
                  <a:pt x="470263" y="422136"/>
                </a:cubicBezTo>
                <a:cubicBezTo>
                  <a:pt x="482074" y="430572"/>
                  <a:pt x="491328" y="443672"/>
                  <a:pt x="505097" y="448262"/>
                </a:cubicBezTo>
                <a:cubicBezTo>
                  <a:pt x="527300" y="455663"/>
                  <a:pt x="551543" y="454068"/>
                  <a:pt x="574766" y="456971"/>
                </a:cubicBezTo>
                <a:cubicBezTo>
                  <a:pt x="583474" y="462777"/>
                  <a:pt x="592851" y="467688"/>
                  <a:pt x="600891" y="474388"/>
                </a:cubicBezTo>
                <a:cubicBezTo>
                  <a:pt x="610352" y="482272"/>
                  <a:pt x="615582" y="495939"/>
                  <a:pt x="627017" y="500513"/>
                </a:cubicBezTo>
                <a:cubicBezTo>
                  <a:pt x="660355" y="513848"/>
                  <a:pt x="697456" y="515284"/>
                  <a:pt x="731520" y="526639"/>
                </a:cubicBezTo>
                <a:lnTo>
                  <a:pt x="757646" y="535348"/>
                </a:lnTo>
                <a:cubicBezTo>
                  <a:pt x="760549" y="544056"/>
                  <a:pt x="762249" y="553263"/>
                  <a:pt x="766354" y="561473"/>
                </a:cubicBezTo>
                <a:cubicBezTo>
                  <a:pt x="771035" y="570835"/>
                  <a:pt x="780461" y="577670"/>
                  <a:pt x="783771" y="587599"/>
                </a:cubicBezTo>
                <a:cubicBezTo>
                  <a:pt x="789355" y="604350"/>
                  <a:pt x="784583" y="624058"/>
                  <a:pt x="792480" y="639851"/>
                </a:cubicBezTo>
                <a:cubicBezTo>
                  <a:pt x="797161" y="649212"/>
                  <a:pt x="810565" y="650568"/>
                  <a:pt x="818606" y="657268"/>
                </a:cubicBezTo>
                <a:cubicBezTo>
                  <a:pt x="828067" y="665152"/>
                  <a:pt x="835270" y="675509"/>
                  <a:pt x="844731" y="683393"/>
                </a:cubicBezTo>
                <a:cubicBezTo>
                  <a:pt x="860166" y="696256"/>
                  <a:pt x="888152" y="710712"/>
                  <a:pt x="905691" y="718228"/>
                </a:cubicBezTo>
                <a:cubicBezTo>
                  <a:pt x="914128" y="721844"/>
                  <a:pt x="923108" y="724033"/>
                  <a:pt x="931817" y="726936"/>
                </a:cubicBezTo>
                <a:cubicBezTo>
                  <a:pt x="940526" y="732742"/>
                  <a:pt x="950066" y="737461"/>
                  <a:pt x="957943" y="744353"/>
                </a:cubicBezTo>
                <a:cubicBezTo>
                  <a:pt x="973391" y="757870"/>
                  <a:pt x="1001486" y="787896"/>
                  <a:pt x="1001486" y="787896"/>
                </a:cubicBezTo>
                <a:cubicBezTo>
                  <a:pt x="1060398" y="768259"/>
                  <a:pt x="992041" y="797341"/>
                  <a:pt x="1053737" y="735645"/>
                </a:cubicBezTo>
                <a:cubicBezTo>
                  <a:pt x="1060228" y="729154"/>
                  <a:pt x="1071154" y="729839"/>
                  <a:pt x="1079863" y="726936"/>
                </a:cubicBezTo>
                <a:cubicBezTo>
                  <a:pt x="1098688" y="642223"/>
                  <a:pt x="1085312" y="672497"/>
                  <a:pt x="1105988" y="631142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ular Callout 24"/>
          <p:cNvSpPr/>
          <p:nvPr/>
        </p:nvSpPr>
        <p:spPr>
          <a:xfrm>
            <a:off x="3747417" y="1437022"/>
            <a:ext cx="1686732" cy="571791"/>
          </a:xfrm>
          <a:prstGeom prst="wedgeRoundRectCallout">
            <a:avLst>
              <a:gd name="adj1" fmla="val -61895"/>
              <a:gd name="adj2" fmla="val 19957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Sông Hồng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ounded Rectangular Callout 25"/>
          <p:cNvSpPr/>
          <p:nvPr/>
        </p:nvSpPr>
        <p:spPr>
          <a:xfrm>
            <a:off x="4567282" y="2796992"/>
            <a:ext cx="1686732" cy="571791"/>
          </a:xfrm>
          <a:prstGeom prst="wedgeRoundRectCallout">
            <a:avLst>
              <a:gd name="adj1" fmla="val -91841"/>
              <a:gd name="adj2" fmla="val 11885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Sông Mã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ounded Rectangular Callout 26"/>
          <p:cNvSpPr/>
          <p:nvPr/>
        </p:nvSpPr>
        <p:spPr>
          <a:xfrm>
            <a:off x="4000966" y="4156963"/>
            <a:ext cx="1686732" cy="571791"/>
          </a:xfrm>
          <a:prstGeom prst="wedgeRoundRectCallout">
            <a:avLst>
              <a:gd name="adj1" fmla="val -109911"/>
              <a:gd name="adj2" fmla="val -1517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Sông Cả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503242" y="1442170"/>
            <a:ext cx="5257833" cy="175432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Ven các 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con sông lớn như sông Hồng, sông </a:t>
            </a:r>
            <a:r>
              <a:rPr lang="en-US" sz="36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Mã</a:t>
            </a:r>
            <a:r>
              <a:rPr lang="en-US" sz="3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,</a:t>
            </a:r>
          </a:p>
          <a:p>
            <a:r>
              <a:rPr lang="en-US" sz="3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sông Cả</a:t>
            </a:r>
            <a:endParaRPr lang="en-US" sz="3600" dirty="0"/>
          </a:p>
        </p:txBody>
      </p:sp>
      <p:sp>
        <p:nvSpPr>
          <p:cNvPr id="29" name="Rectangle 28"/>
          <p:cNvSpPr/>
          <p:nvPr/>
        </p:nvSpPr>
        <p:spPr>
          <a:xfrm>
            <a:off x="6503243" y="3940858"/>
            <a:ext cx="5257833" cy="120032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Thuộc Bắc Bộ và Bắc Trung Bộ ngày nay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0717" y="6211614"/>
            <a:ext cx="5962369" cy="4887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400" dirty="0">
                <a:solidFill>
                  <a:schemeClr val="tx1"/>
                </a:solidFill>
                <a:latin typeface="+mj-lt"/>
              </a:rPr>
              <a:t>Lược đồ Bắc Bộ và Bắc Trung Bộ ngày nay</a:t>
            </a:r>
          </a:p>
        </p:txBody>
      </p:sp>
    </p:spTree>
    <p:extLst>
      <p:ext uri="{BB962C8B-B14F-4D97-AF65-F5344CB8AC3E}">
        <p14:creationId xmlns:p14="http://schemas.microsoft.com/office/powerpoint/2010/main" val="731907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703" y="1119351"/>
            <a:ext cx="3872753" cy="450893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076" y="1119351"/>
            <a:ext cx="4193627" cy="4824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7456" y="1119350"/>
            <a:ext cx="3489744" cy="4508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39"/>
          <p:cNvSpPr txBox="1"/>
          <p:nvPr/>
        </p:nvSpPr>
        <p:spPr>
          <a:xfrm>
            <a:off x="-378372" y="214977"/>
            <a:ext cx="12125930" cy="521534"/>
          </a:xfrm>
          <a:prstGeom prst="rect">
            <a:avLst/>
          </a:prstGeom>
          <a:noFill/>
        </p:spPr>
        <p:txBody>
          <a:bodyPr wrap="square" lIns="89770" tIns="44885" rIns="89770" bIns="44885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    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Những</a:t>
            </a:r>
            <a:r>
              <a:rPr lang="en-US" altLang="zh-CN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hình</a:t>
            </a:r>
            <a:r>
              <a:rPr lang="en-US" altLang="zh-CN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ảnh</a:t>
            </a:r>
            <a:r>
              <a:rPr lang="en-US" altLang="zh-CN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dưới</a:t>
            </a:r>
            <a:r>
              <a:rPr lang="en-US" altLang="zh-CN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đây</a:t>
            </a:r>
            <a:r>
              <a:rPr lang="en-US" altLang="zh-CN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gợi</a:t>
            </a:r>
            <a:r>
              <a:rPr lang="en-US" altLang="zh-CN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cho</a:t>
            </a:r>
            <a:r>
              <a:rPr lang="en-US" altLang="zh-CN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em</a:t>
            </a:r>
            <a:r>
              <a:rPr lang="en-US" altLang="zh-CN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nhớ</a:t>
            </a:r>
            <a:r>
              <a:rPr lang="en-US" altLang="zh-CN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đến</a:t>
            </a:r>
            <a:r>
              <a:rPr lang="en-US" altLang="zh-CN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các</a:t>
            </a:r>
            <a:r>
              <a:rPr lang="en-US" altLang="zh-CN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truyền</a:t>
            </a:r>
            <a:r>
              <a:rPr lang="en-US" altLang="zh-CN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thuyết</a:t>
            </a:r>
            <a:r>
              <a:rPr lang="en-US" altLang="zh-CN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nào</a:t>
            </a:r>
            <a:r>
              <a:rPr lang="en-US" altLang="zh-CN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?</a:t>
            </a:r>
            <a:endParaRPr lang="zh-CN" altLang="en-US" sz="2800" b="1" dirty="0">
              <a:solidFill>
                <a:srgbClr val="0070C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15" name="TextBox 39"/>
          <p:cNvSpPr txBox="1"/>
          <p:nvPr/>
        </p:nvSpPr>
        <p:spPr>
          <a:xfrm>
            <a:off x="538095" y="5790479"/>
            <a:ext cx="3779586" cy="583089"/>
          </a:xfrm>
          <a:prstGeom prst="rect">
            <a:avLst/>
          </a:prstGeom>
          <a:noFill/>
        </p:spPr>
        <p:txBody>
          <a:bodyPr wrap="none" lIns="89770" tIns="44885" rIns="89770" bIns="44885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 dirty="0" smtClean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Con </a:t>
            </a:r>
            <a:r>
              <a:rPr lang="en-US" altLang="zh-CN" sz="3200" b="1" dirty="0" err="1" smtClean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Rồng</a:t>
            </a:r>
            <a:r>
              <a:rPr lang="en-US" altLang="zh-CN" sz="3200" b="1" dirty="0" smtClean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 smtClean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cháu</a:t>
            </a:r>
            <a:r>
              <a:rPr lang="en-US" altLang="zh-CN" sz="3200" b="1" dirty="0" smtClean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 smtClean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Tiên</a:t>
            </a:r>
            <a:endParaRPr lang="zh-CN" altLang="en-US" sz="3200" b="1" dirty="0"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16" name="TextBox 39"/>
          <p:cNvSpPr txBox="1"/>
          <p:nvPr/>
        </p:nvSpPr>
        <p:spPr>
          <a:xfrm>
            <a:off x="4276860" y="5805288"/>
            <a:ext cx="4166039" cy="583089"/>
          </a:xfrm>
          <a:prstGeom prst="rect">
            <a:avLst/>
          </a:prstGeom>
          <a:noFill/>
        </p:spPr>
        <p:txBody>
          <a:bodyPr wrap="none" lIns="89770" tIns="44885" rIns="89770" bIns="44885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 dirty="0" smtClean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   </a:t>
            </a:r>
            <a:r>
              <a:rPr lang="en-US" altLang="zh-CN" sz="3200" b="1" dirty="0" err="1" smtClean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Sơn</a:t>
            </a:r>
            <a:r>
              <a:rPr lang="en-US" altLang="zh-CN" sz="3200" b="1" dirty="0" smtClean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 smtClean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Tinh</a:t>
            </a:r>
            <a:r>
              <a:rPr lang="en-US" altLang="zh-CN" sz="3200" b="1" dirty="0" smtClean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 smtClean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Thủy</a:t>
            </a:r>
            <a:r>
              <a:rPr lang="en-US" altLang="zh-CN" sz="3200" b="1" dirty="0" smtClean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 smtClean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Tinh</a:t>
            </a:r>
            <a:endParaRPr lang="zh-CN" altLang="en-US" sz="3200" b="1" dirty="0"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17" name="TextBox 39"/>
          <p:cNvSpPr txBox="1"/>
          <p:nvPr/>
        </p:nvSpPr>
        <p:spPr>
          <a:xfrm>
            <a:off x="8397456" y="5805288"/>
            <a:ext cx="3608716" cy="583089"/>
          </a:xfrm>
          <a:prstGeom prst="rect">
            <a:avLst/>
          </a:prstGeom>
          <a:noFill/>
        </p:spPr>
        <p:txBody>
          <a:bodyPr wrap="square" lIns="89770" tIns="44885" rIns="89770" bIns="44885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 dirty="0" err="1" smtClean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Thánh</a:t>
            </a:r>
            <a:r>
              <a:rPr lang="en-US" altLang="zh-CN" sz="3200" b="1" dirty="0" smtClean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 smtClean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Gióng</a:t>
            </a:r>
            <a:endParaRPr lang="zh-CN" altLang="en-US" sz="3200" b="1" dirty="0"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0006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7633818"/>
              </p:ext>
            </p:extLst>
          </p:nvPr>
        </p:nvGraphicFramePr>
        <p:xfrm>
          <a:off x="811922" y="1891862"/>
          <a:ext cx="10752083" cy="34368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6391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78816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859221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Thời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gian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ra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đời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59221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đứng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đầu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59221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Phạm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vi </a:t>
                      </a:r>
                      <a:r>
                        <a:rPr lang="en-US" sz="2400" b="1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lãnh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thổ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59221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Đóng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đô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ở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409902" y="635142"/>
            <a:ext cx="1155612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Phiếu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phiếu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Lang: </a:t>
            </a:r>
            <a:endParaRPr lang="vi-VN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25614" y="2123857"/>
            <a:ext cx="75516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Thế kỉ VII TCN</a:t>
            </a:r>
            <a:endParaRPr lang="vi-VN" sz="28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99193" y="2906878"/>
            <a:ext cx="75516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Hùng </a:t>
            </a:r>
            <a:r>
              <a:rPr lang="pt-BR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Vương ( Vua Hùng)</a:t>
            </a:r>
            <a:endParaRPr lang="vi-VN" sz="28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25613" y="3852809"/>
            <a:ext cx="75516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Bắc Bộ và Bắc Trung Bộ ngày nay</a:t>
            </a:r>
            <a:endParaRPr lang="vi-VN" sz="28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51895" y="4593789"/>
            <a:ext cx="75516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Phong Châu (Phú Thọ)</a:t>
            </a:r>
            <a:endParaRPr lang="vi-VN" sz="28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3162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198" y="1024758"/>
            <a:ext cx="1109892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Lang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kỉ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VII TCN</a:t>
            </a:r>
          </a:p>
          <a:p>
            <a:pPr marL="285750" indent="-285750">
              <a:buFontTx/>
              <a:buChar char="-"/>
            </a:pP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Nhu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ngoại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xâm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thúc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đẩy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Lang</a:t>
            </a:r>
          </a:p>
          <a:p>
            <a:pPr marL="285750" indent="-285750">
              <a:buFontTx/>
              <a:buChar char="-"/>
            </a:pP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Hùng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Vương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Vua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Hùng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đô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Châu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Phú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Thọ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nay)</a:t>
            </a:r>
          </a:p>
          <a:p>
            <a:pPr marL="285750" indent="-285750">
              <a:buFontTx/>
              <a:buChar char="-"/>
            </a:pP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Lãnh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thổ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nay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10" descr="AG00218_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59310" y="141890"/>
            <a:ext cx="1418898" cy="725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07854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934" y="110359"/>
            <a:ext cx="6206132" cy="6013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3063697" y="6211613"/>
            <a:ext cx="5962369" cy="4887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400" dirty="0">
                <a:solidFill>
                  <a:schemeClr val="tx1"/>
                </a:solidFill>
                <a:latin typeface="+mj-lt"/>
              </a:rPr>
              <a:t>Lược đồ Bắc Bộ và Bắc Trung Bộ ngày nay</a:t>
            </a:r>
          </a:p>
        </p:txBody>
      </p:sp>
      <p:sp>
        <p:nvSpPr>
          <p:cNvPr id="6" name="Oval 5">
            <a:extLst>
              <a:ext uri="{FF2B5EF4-FFF2-40B4-BE49-F238E27FC236}">
                <a16:creationId xmlns="" xmlns:a16="http://schemas.microsoft.com/office/drawing/2014/main" id="{6AD92B21-5FF0-4F20-80A8-710A95EF2DE8}"/>
              </a:ext>
            </a:extLst>
          </p:cNvPr>
          <p:cNvSpPr>
            <a:spLocks noChangeArrowheads="1"/>
          </p:cNvSpPr>
          <p:nvPr/>
        </p:nvSpPr>
        <p:spPr bwMode="auto">
          <a:xfrm rot="-2522121">
            <a:off x="4669595" y="1452937"/>
            <a:ext cx="1276350" cy="1541463"/>
          </a:xfrm>
          <a:prstGeom prst="ellipse">
            <a:avLst/>
          </a:prstGeom>
          <a:noFill/>
          <a:ln w="571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60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9AE4F7B4-C714-42FD-B9DD-340CEBF1DE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74370" y="2230812"/>
            <a:ext cx="990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000" b="1">
                <a:solidFill>
                  <a:srgbClr val="FF0000"/>
                </a:solidFill>
                <a:latin typeface="Times New Roman" panose="02020603050405020304" pitchFamily="18" charset="0"/>
              </a:rPr>
              <a:t>Văn Lang</a:t>
            </a:r>
          </a:p>
        </p:txBody>
      </p:sp>
      <p:sp>
        <p:nvSpPr>
          <p:cNvPr id="8" name="AutoShape 9">
            <a:extLst>
              <a:ext uri="{FF2B5EF4-FFF2-40B4-BE49-F238E27FC236}">
                <a16:creationId xmlns="" xmlns:a16="http://schemas.microsoft.com/office/drawing/2014/main" id="{F36D9405-2821-4F11-A844-E346836C3FA2}"/>
              </a:ext>
            </a:extLst>
          </p:cNvPr>
          <p:cNvSpPr>
            <a:spLocks noChangeArrowheads="1"/>
          </p:cNvSpPr>
          <p:nvPr/>
        </p:nvSpPr>
        <p:spPr bwMode="auto">
          <a:xfrm rot="1015650">
            <a:off x="5763383" y="2535612"/>
            <a:ext cx="1066800" cy="152400"/>
          </a:xfrm>
          <a:prstGeom prst="leftArrow">
            <a:avLst>
              <a:gd name="adj1" fmla="val 50000"/>
              <a:gd name="adj2" fmla="val 17500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60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AutoShape 37">
            <a:extLst>
              <a:ext uri="{FF2B5EF4-FFF2-40B4-BE49-F238E27FC236}">
                <a16:creationId xmlns="" xmlns:a16="http://schemas.microsoft.com/office/drawing/2014/main" id="{F9B4B5B5-DC8C-4C23-AE7E-BDAB5B106C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36370" y="2154612"/>
            <a:ext cx="228600" cy="228600"/>
          </a:xfrm>
          <a:prstGeom prst="star5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47507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" presetClass="entr" presetSubtype="1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oạn sử 6 bài 12 Nhà nước Văn Lang | SGK Cánh diề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630" y="567668"/>
            <a:ext cx="3781425" cy="473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83179" y="5586643"/>
            <a:ext cx="47123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Lang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515532" y="903305"/>
            <a:ext cx="6096000" cy="501675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buClr>
                <a:srgbClr val="000000"/>
              </a:buClr>
              <a:buSzPts val="2400"/>
            </a:pPr>
            <a:r>
              <a:rPr lang="vi-VN" sz="32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vi-VN" sz="3200" b="1" u="sng" dirty="0">
                <a:solidFill>
                  <a:schemeClr val="accent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GIẢI THÍCH TỪ NGỮ</a:t>
            </a:r>
          </a:p>
          <a:p>
            <a:pPr lvl="0" algn="just">
              <a:buClr>
                <a:srgbClr val="000000"/>
              </a:buClr>
              <a:buSzPts val="2400"/>
            </a:pPr>
            <a:r>
              <a:rPr lang="vi-VN" sz="32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</a:t>
            </a:r>
            <a:r>
              <a:rPr lang="vi-VN" sz="3200" b="1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Lạc hầu: </a:t>
            </a:r>
            <a:r>
              <a:rPr lang="vi-VN" sz="3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chức quan phụ trách việc dân sự (quan văn) thời Hùng Vương - An Dương Vương.</a:t>
            </a:r>
            <a:endParaRPr lang="vi-VN" sz="32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algn="just">
              <a:buClr>
                <a:srgbClr val="000000"/>
              </a:buClr>
              <a:buSzPts val="2400"/>
            </a:pPr>
            <a:r>
              <a:rPr lang="vi-VN" sz="32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vi-VN" sz="3200" b="1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Lạc tướng: </a:t>
            </a:r>
            <a:r>
              <a:rPr lang="vi-VN" sz="3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chức quan phụ trách việc quân sự (quan võ) thời Hùng Vương - An Dương Vương.</a:t>
            </a:r>
          </a:p>
          <a:p>
            <a:pPr algn="just">
              <a:buClr>
                <a:srgbClr val="000000"/>
              </a:buClr>
              <a:buSzPts val="2400"/>
            </a:pPr>
            <a:r>
              <a:rPr lang="vi-VN" sz="3200" b="1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Bồ chính</a:t>
            </a:r>
            <a:r>
              <a:rPr lang="vi-VN" sz="32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r>
              <a:rPr lang="vi-VN" sz="3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già làng đứng đầu chiềng, chạ thời Hùng Vương.</a:t>
            </a:r>
            <a:endParaRPr lang="vi-VN" sz="32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algn="just">
              <a:buClr>
                <a:srgbClr val="000000"/>
              </a:buClr>
              <a:buSzPts val="2400"/>
            </a:pPr>
            <a:endParaRPr lang="vi-VN" sz="3200"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53467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1014</TotalTime>
  <Words>527</Words>
  <Application>Microsoft Office PowerPoint</Application>
  <PresentationFormat>Custom</PresentationFormat>
  <Paragraphs>72</Paragraphs>
  <Slides>12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165</cp:revision>
  <dcterms:created xsi:type="dcterms:W3CDTF">2021-11-24T09:10:20Z</dcterms:created>
  <dcterms:modified xsi:type="dcterms:W3CDTF">2022-01-18T16:41:18Z</dcterms:modified>
</cp:coreProperties>
</file>